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8" r:id="rId3"/>
    <p:sldId id="289" r:id="rId4"/>
    <p:sldId id="290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73" r:id="rId13"/>
    <p:sldId id="282" r:id="rId14"/>
    <p:sldId id="291" r:id="rId15"/>
    <p:sldId id="293" r:id="rId16"/>
    <p:sldId id="295" r:id="rId17"/>
    <p:sldId id="28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0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الوَزْن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نَحِيف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سَمِين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يَنْقُص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2B2C2E-DD6C-42DA-A6E4-A7A01E10FB5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يَرْكُض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F733E4-3A6B-4E11-BB98-265DC01E9755}" type="parTrans" cxnId="{C8198F95-739D-42D6-8AF4-C0DA846C8A5A}">
      <dgm:prSet/>
      <dgm:spPr/>
      <dgm:t>
        <a:bodyPr/>
        <a:lstStyle/>
        <a:p>
          <a:endParaRPr lang="en-US"/>
        </a:p>
      </dgm:t>
    </dgm:pt>
    <dgm:pt modelId="{F11DEA72-6F75-443E-BB2A-7D82CF087D39}" type="sibTrans" cxnId="{C8198F95-739D-42D6-8AF4-C0DA846C8A5A}">
      <dgm:prSet/>
      <dgm:spPr/>
      <dgm:t>
        <a:bodyPr/>
        <a:lstStyle/>
        <a:p>
          <a:endParaRPr lang="en-US"/>
        </a:p>
      </dgm:t>
    </dgm:pt>
    <dgm:pt modelId="{E5E7E4F8-CB90-46DA-B212-C08E2F49AC5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يُخَفِّف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12E964-4301-42A0-A3F3-F20029F16737}" type="parTrans" cxnId="{A2DAAD53-7345-42E8-B7B0-40C544709C4C}">
      <dgm:prSet/>
      <dgm:spPr/>
      <dgm:t>
        <a:bodyPr/>
        <a:lstStyle/>
        <a:p>
          <a:endParaRPr lang="en-US"/>
        </a:p>
      </dgm:t>
    </dgm:pt>
    <dgm:pt modelId="{17D528CE-10C4-44B8-8EF7-49614729191D}" type="sibTrans" cxnId="{A2DAAD53-7345-42E8-B7B0-40C544709C4C}">
      <dgm:prSet/>
      <dgm:spPr/>
      <dgm:t>
        <a:bodyPr/>
        <a:lstStyle/>
        <a:p>
          <a:endParaRPr lang="en-US"/>
        </a:p>
      </dgm:t>
    </dgm:pt>
    <dgm:pt modelId="{EB5F4CFE-49A2-48D8-A57E-85BD8AEC23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الوَجَبَات الدَّسِمَة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729B270-F9D4-493C-BB44-34C61A330C0B}" type="parTrans" cxnId="{D56C365D-4E1E-4543-8972-EB0715BF9F4E}">
      <dgm:prSet/>
      <dgm:spPr/>
      <dgm:t>
        <a:bodyPr/>
        <a:lstStyle/>
        <a:p>
          <a:endParaRPr lang="en-US"/>
        </a:p>
      </dgm:t>
    </dgm:pt>
    <dgm:pt modelId="{F1EA95AD-C456-4E65-9E5E-A4C14B09FF4D}" type="sibTrans" cxnId="{D56C365D-4E1E-4543-8972-EB0715BF9F4E}">
      <dgm:prSet/>
      <dgm:spPr/>
      <dgm:t>
        <a:bodyPr/>
        <a:lstStyle/>
        <a:p>
          <a:endParaRPr lang="en-US"/>
        </a:p>
      </dgm:t>
    </dgm:pt>
    <dgm:pt modelId="{CFACDE51-44B2-4D34-BCCB-AF1A9DD88BD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يَبْتَعِد عَن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86419C-95CC-4558-8BB2-E039575F366B}" type="parTrans" cxnId="{45B6069B-6EEE-4062-85F8-E74324D4A30D}">
      <dgm:prSet/>
      <dgm:spPr/>
      <dgm:t>
        <a:bodyPr/>
        <a:lstStyle/>
        <a:p>
          <a:endParaRPr lang="en-US"/>
        </a:p>
      </dgm:t>
    </dgm:pt>
    <dgm:pt modelId="{691BF668-BAAE-43CF-8B0D-2445E1F2D05C}" type="sibTrans" cxnId="{45B6069B-6EEE-4062-85F8-E74324D4A30D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EAD25D76-3008-460C-B681-B9A3DA1E995A}" type="pres">
      <dgm:prSet presAssocID="{C729B270-F9D4-493C-BB44-34C61A330C0B}" presName="Name9" presStyleLbl="parChTrans1D2" presStyleIdx="2" presStyleCnt="8"/>
      <dgm:spPr/>
    </dgm:pt>
    <dgm:pt modelId="{DD3E061E-27ED-4220-8855-F02133132314}" type="pres">
      <dgm:prSet presAssocID="{C729B270-F9D4-493C-BB44-34C61A330C0B}" presName="connTx" presStyleLbl="parChTrans1D2" presStyleIdx="2" presStyleCnt="8"/>
      <dgm:spPr/>
    </dgm:pt>
    <dgm:pt modelId="{EC91593A-4937-4FD4-A936-BBED758F275D}" type="pres">
      <dgm:prSet presAssocID="{EB5F4CFE-49A2-48D8-A57E-85BD8AEC239C}" presName="node" presStyleLbl="node1" presStyleIdx="2" presStyleCnt="8">
        <dgm:presLayoutVars>
          <dgm:bulletEnabled val="1"/>
        </dgm:presLayoutVars>
      </dgm:prSet>
      <dgm:spPr/>
    </dgm:pt>
    <dgm:pt modelId="{07B82716-1C0C-4305-A255-0B84887C5C8E}" type="pres">
      <dgm:prSet presAssocID="{B086419C-95CC-4558-8BB2-E039575F366B}" presName="Name9" presStyleLbl="parChTrans1D2" presStyleIdx="3" presStyleCnt="8"/>
      <dgm:spPr/>
    </dgm:pt>
    <dgm:pt modelId="{3F96C0CF-74B9-4E51-AB80-BB6E34DC0406}" type="pres">
      <dgm:prSet presAssocID="{B086419C-95CC-4558-8BB2-E039575F366B}" presName="connTx" presStyleLbl="parChTrans1D2" presStyleIdx="3" presStyleCnt="8"/>
      <dgm:spPr/>
    </dgm:pt>
    <dgm:pt modelId="{EE7C82BF-EB69-4CCC-AFCE-6E62922D1061}" type="pres">
      <dgm:prSet presAssocID="{CFACDE51-44B2-4D34-BCCB-AF1A9DD88BD9}" presName="node" presStyleLbl="node1" presStyleIdx="3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4" presStyleCnt="8"/>
      <dgm:spPr/>
    </dgm:pt>
    <dgm:pt modelId="{FAD6C87C-51D7-4C77-B39A-2F60E302F23C}" type="pres">
      <dgm:prSet presAssocID="{9A1CA1D5-06AC-4AA4-9AE1-2F0FC95F2711}" presName="connTx" presStyleLbl="parChTrans1D2" presStyleIdx="4" presStyleCnt="8"/>
      <dgm:spPr/>
    </dgm:pt>
    <dgm:pt modelId="{6DA2094A-F5F8-46FF-8774-1564261B37E1}" type="pres">
      <dgm:prSet presAssocID="{C1FAE245-3ABC-4B24-9F30-ED935D6AC081}" presName="node" presStyleLbl="node1" presStyleIdx="4" presStyleCnt="8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5" presStyleCnt="8"/>
      <dgm:spPr/>
    </dgm:pt>
    <dgm:pt modelId="{C2E00B56-D313-43AF-B0B8-EE9EE0E45574}" type="pres">
      <dgm:prSet presAssocID="{102BB25D-1F0C-4DC0-9899-60DF75E61A4C}" presName="connTx" presStyleLbl="parChTrans1D2" presStyleIdx="5" presStyleCnt="8"/>
      <dgm:spPr/>
    </dgm:pt>
    <dgm:pt modelId="{B6BAC1A6-4BC3-4BB6-9C63-EE1B9FB7E618}" type="pres">
      <dgm:prSet presAssocID="{00B774C7-310D-4187-8044-8F79221C96D4}" presName="node" presStyleLbl="node1" presStyleIdx="5" presStyleCnt="8">
        <dgm:presLayoutVars>
          <dgm:bulletEnabled val="1"/>
        </dgm:presLayoutVars>
      </dgm:prSet>
      <dgm:spPr/>
    </dgm:pt>
    <dgm:pt modelId="{7B743622-D791-46B0-9184-B30E63551F3F}" type="pres">
      <dgm:prSet presAssocID="{36F733E4-3A6B-4E11-BB98-265DC01E9755}" presName="Name9" presStyleLbl="parChTrans1D2" presStyleIdx="6" presStyleCnt="8"/>
      <dgm:spPr/>
    </dgm:pt>
    <dgm:pt modelId="{5EF5E62E-C058-484E-AC27-ED9F7F1AC739}" type="pres">
      <dgm:prSet presAssocID="{36F733E4-3A6B-4E11-BB98-265DC01E9755}" presName="connTx" presStyleLbl="parChTrans1D2" presStyleIdx="6" presStyleCnt="8"/>
      <dgm:spPr/>
    </dgm:pt>
    <dgm:pt modelId="{80DCF2E0-838F-4D3E-A66B-DCE054CC5495}" type="pres">
      <dgm:prSet presAssocID="{D72B2C2E-DD6C-42DA-A6E4-A7A01E10FB5C}" presName="node" presStyleLbl="node1" presStyleIdx="6" presStyleCnt="8">
        <dgm:presLayoutVars>
          <dgm:bulletEnabled val="1"/>
        </dgm:presLayoutVars>
      </dgm:prSet>
      <dgm:spPr/>
    </dgm:pt>
    <dgm:pt modelId="{E91D25E7-4ABC-46EB-B2AA-0F39E2E78E16}" type="pres">
      <dgm:prSet presAssocID="{2412E964-4301-42A0-A3F3-F20029F16737}" presName="Name9" presStyleLbl="parChTrans1D2" presStyleIdx="7" presStyleCnt="8"/>
      <dgm:spPr/>
    </dgm:pt>
    <dgm:pt modelId="{A2F0E25B-46B3-4801-98F5-04A3013AAAEB}" type="pres">
      <dgm:prSet presAssocID="{2412E964-4301-42A0-A3F3-F20029F16737}" presName="connTx" presStyleLbl="parChTrans1D2" presStyleIdx="7" presStyleCnt="8"/>
      <dgm:spPr/>
    </dgm:pt>
    <dgm:pt modelId="{0F8F357F-39DC-4EB4-B153-8ADF3148B7E1}" type="pres">
      <dgm:prSet presAssocID="{E5E7E4F8-CB90-46DA-B212-C08E2F49AC56}" presName="node" presStyleLbl="node1" presStyleIdx="7" presStyleCnt="8">
        <dgm:presLayoutVars>
          <dgm:bulletEnabled val="1"/>
        </dgm:presLayoutVars>
      </dgm:prSet>
      <dgm:spPr/>
    </dgm:pt>
  </dgm:ptLst>
  <dgm:cxnLst>
    <dgm:cxn modelId="{58627302-0D02-4BA4-BCD6-640D5A71312B}" type="presOf" srcId="{EB5F4CFE-49A2-48D8-A57E-85BD8AEC239C}" destId="{EC91593A-4937-4FD4-A936-BBED758F275D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D56C365D-4E1E-4543-8972-EB0715BF9F4E}" srcId="{915165F4-27B5-4EAB-944C-A9BA2AAB4DE3}" destId="{EB5F4CFE-49A2-48D8-A57E-85BD8AEC239C}" srcOrd="2" destOrd="0" parTransId="{C729B270-F9D4-493C-BB44-34C61A330C0B}" sibTransId="{F1EA95AD-C456-4E65-9E5E-A4C14B09FF4D}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0ED9068-DAED-47C1-8E65-58AB0A27E64E}" type="presOf" srcId="{C729B270-F9D4-493C-BB44-34C61A330C0B}" destId="{EAD25D76-3008-460C-B681-B9A3DA1E995A}" srcOrd="0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A2DAAD53-7345-42E8-B7B0-40C544709C4C}" srcId="{915165F4-27B5-4EAB-944C-A9BA2AAB4DE3}" destId="{E5E7E4F8-CB90-46DA-B212-C08E2F49AC56}" srcOrd="7" destOrd="0" parTransId="{2412E964-4301-42A0-A3F3-F20029F16737}" sibTransId="{17D528CE-10C4-44B8-8EF7-49614729191D}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32213487-9089-48C6-B0F5-2D267C135209}" type="presOf" srcId="{B086419C-95CC-4558-8BB2-E039575F366B}" destId="{3F96C0CF-74B9-4E51-AB80-BB6E34DC0406}" srcOrd="1" destOrd="0" presId="urn:microsoft.com/office/officeart/2005/8/layout/radial1"/>
    <dgm:cxn modelId="{B890C88E-0720-4343-8A44-CBB825213E6C}" srcId="{915165F4-27B5-4EAB-944C-A9BA2AAB4DE3}" destId="{00B774C7-310D-4187-8044-8F79221C96D4}" srcOrd="5" destOrd="0" parTransId="{102BB25D-1F0C-4DC0-9899-60DF75E61A4C}" sibTransId="{0B2ABB32-8129-4B4C-8FF2-7E2A02B27C06}"/>
    <dgm:cxn modelId="{746DC591-D86F-4C70-81A7-856473D10084}" type="presOf" srcId="{C729B270-F9D4-493C-BB44-34C61A330C0B}" destId="{DD3E061E-27ED-4220-8855-F02133132314}" srcOrd="1" destOrd="0" presId="urn:microsoft.com/office/officeart/2005/8/layout/radial1"/>
    <dgm:cxn modelId="{46719A93-0705-4184-B7E9-48D377DB47B4}" type="presOf" srcId="{2412E964-4301-42A0-A3F3-F20029F16737}" destId="{A2F0E25B-46B3-4801-98F5-04A3013AAAEB}" srcOrd="1" destOrd="0" presId="urn:microsoft.com/office/officeart/2005/8/layout/radial1"/>
    <dgm:cxn modelId="{C8198F95-739D-42D6-8AF4-C0DA846C8A5A}" srcId="{915165F4-27B5-4EAB-944C-A9BA2AAB4DE3}" destId="{D72B2C2E-DD6C-42DA-A6E4-A7A01E10FB5C}" srcOrd="6" destOrd="0" parTransId="{36F733E4-3A6B-4E11-BB98-265DC01E9755}" sibTransId="{F11DEA72-6F75-443E-BB2A-7D82CF087D39}"/>
    <dgm:cxn modelId="{59A73999-DE3E-4A01-9413-E99E7DB0A9F7}" type="presOf" srcId="{CFACDE51-44B2-4D34-BCCB-AF1A9DD88BD9}" destId="{EE7C82BF-EB69-4CCC-AFCE-6E62922D1061}" srcOrd="0" destOrd="0" presId="urn:microsoft.com/office/officeart/2005/8/layout/radial1"/>
    <dgm:cxn modelId="{45B6069B-6EEE-4062-85F8-E74324D4A30D}" srcId="{915165F4-27B5-4EAB-944C-A9BA2AAB4DE3}" destId="{CFACDE51-44B2-4D34-BCCB-AF1A9DD88BD9}" srcOrd="3" destOrd="0" parTransId="{B086419C-95CC-4558-8BB2-E039575F366B}" sibTransId="{691BF668-BAAE-43CF-8B0D-2445E1F2D05C}"/>
    <dgm:cxn modelId="{E58ACAAC-B97B-49C7-9126-838F0E2F0352}" srcId="{915165F4-27B5-4EAB-944C-A9BA2AAB4DE3}" destId="{C1FAE245-3ABC-4B24-9F30-ED935D6AC081}" srcOrd="4" destOrd="0" parTransId="{9A1CA1D5-06AC-4AA4-9AE1-2F0FC95F2711}" sibTransId="{82FAA0CF-D1E7-4529-B2C8-55FDDDB6080B}"/>
    <dgm:cxn modelId="{ED497EAD-3F8E-4E60-A20A-56EA048FBA65}" type="presOf" srcId="{D72B2C2E-DD6C-42DA-A6E4-A7A01E10FB5C}" destId="{80DCF2E0-838F-4D3E-A66B-DCE054CC5495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D3DEC2B5-97A3-4C14-A7B1-9CE102F5004D}" type="presOf" srcId="{36F733E4-3A6B-4E11-BB98-265DC01E9755}" destId="{7B743622-D791-46B0-9184-B30E63551F3F}" srcOrd="0" destOrd="0" presId="urn:microsoft.com/office/officeart/2005/8/layout/radial1"/>
    <dgm:cxn modelId="{77D999BC-3004-427F-8311-F624BCC078AF}" type="presOf" srcId="{36F733E4-3A6B-4E11-BB98-265DC01E9755}" destId="{5EF5E62E-C058-484E-AC27-ED9F7F1AC739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6D2083DC-2F1E-4E95-9F70-9773B25E613E}" type="presOf" srcId="{2412E964-4301-42A0-A3F3-F20029F16737}" destId="{E91D25E7-4ABC-46EB-B2AA-0F39E2E78E16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5A568BE1-AD8E-45B4-A2EB-1C0A6C28A63B}" type="presOf" srcId="{E5E7E4F8-CB90-46DA-B212-C08E2F49AC56}" destId="{0F8F357F-39DC-4EB4-B153-8ADF3148B7E1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AC332FEE-DE95-458E-AB5B-061D6D732530}" type="presOf" srcId="{B086419C-95CC-4558-8BB2-E039575F366B}" destId="{07B82716-1C0C-4305-A255-0B84887C5C8E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6498E862-CF0C-4FEF-9179-B377C55A58D4}" type="presParOf" srcId="{7F8C1E0C-5CCF-401C-BBAD-ABCA7E9C1736}" destId="{EAD25D76-3008-460C-B681-B9A3DA1E995A}" srcOrd="5" destOrd="0" presId="urn:microsoft.com/office/officeart/2005/8/layout/radial1"/>
    <dgm:cxn modelId="{B2B83BE3-AFC1-4703-B4E2-1E664053DF47}" type="presParOf" srcId="{EAD25D76-3008-460C-B681-B9A3DA1E995A}" destId="{DD3E061E-27ED-4220-8855-F02133132314}" srcOrd="0" destOrd="0" presId="urn:microsoft.com/office/officeart/2005/8/layout/radial1"/>
    <dgm:cxn modelId="{E37F7C0D-6563-44BA-827F-67D4289F07A5}" type="presParOf" srcId="{7F8C1E0C-5CCF-401C-BBAD-ABCA7E9C1736}" destId="{EC91593A-4937-4FD4-A936-BBED758F275D}" srcOrd="6" destOrd="0" presId="urn:microsoft.com/office/officeart/2005/8/layout/radial1"/>
    <dgm:cxn modelId="{93502075-E6DF-4DB1-83CF-20D1CAFF068B}" type="presParOf" srcId="{7F8C1E0C-5CCF-401C-BBAD-ABCA7E9C1736}" destId="{07B82716-1C0C-4305-A255-0B84887C5C8E}" srcOrd="7" destOrd="0" presId="urn:microsoft.com/office/officeart/2005/8/layout/radial1"/>
    <dgm:cxn modelId="{81B0289A-E569-41FD-9EA5-8ADFD2297D8C}" type="presParOf" srcId="{07B82716-1C0C-4305-A255-0B84887C5C8E}" destId="{3F96C0CF-74B9-4E51-AB80-BB6E34DC0406}" srcOrd="0" destOrd="0" presId="urn:microsoft.com/office/officeart/2005/8/layout/radial1"/>
    <dgm:cxn modelId="{3D39B2EC-BC63-43A4-B7C3-5B6CF5B4FF0D}" type="presParOf" srcId="{7F8C1E0C-5CCF-401C-BBAD-ABCA7E9C1736}" destId="{EE7C82BF-EB69-4CCC-AFCE-6E62922D1061}" srcOrd="8" destOrd="0" presId="urn:microsoft.com/office/officeart/2005/8/layout/radial1"/>
    <dgm:cxn modelId="{41ED2318-E1DF-42E1-B4A3-F537FECCCC91}" type="presParOf" srcId="{7F8C1E0C-5CCF-401C-BBAD-ABCA7E9C1736}" destId="{00F44ACB-C13F-421A-988C-C88821DF2FE0}" srcOrd="9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10" destOrd="0" presId="urn:microsoft.com/office/officeart/2005/8/layout/radial1"/>
    <dgm:cxn modelId="{8CF4CE9B-07F0-4724-B3C0-BDECF4F3A588}" type="presParOf" srcId="{7F8C1E0C-5CCF-401C-BBAD-ABCA7E9C1736}" destId="{0FF437C5-95B9-477E-8B5E-D66830CA9606}" srcOrd="11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2" destOrd="0" presId="urn:microsoft.com/office/officeart/2005/8/layout/radial1"/>
    <dgm:cxn modelId="{406324F0-986D-464E-A061-76DB4E95A36F}" type="presParOf" srcId="{7F8C1E0C-5CCF-401C-BBAD-ABCA7E9C1736}" destId="{7B743622-D791-46B0-9184-B30E63551F3F}" srcOrd="13" destOrd="0" presId="urn:microsoft.com/office/officeart/2005/8/layout/radial1"/>
    <dgm:cxn modelId="{754CE779-4057-4C2C-ACD7-2651754C0C0F}" type="presParOf" srcId="{7B743622-D791-46B0-9184-B30E63551F3F}" destId="{5EF5E62E-C058-484E-AC27-ED9F7F1AC739}" srcOrd="0" destOrd="0" presId="urn:microsoft.com/office/officeart/2005/8/layout/radial1"/>
    <dgm:cxn modelId="{938104BF-3287-491F-8533-02DFB76EEAB7}" type="presParOf" srcId="{7F8C1E0C-5CCF-401C-BBAD-ABCA7E9C1736}" destId="{80DCF2E0-838F-4D3E-A66B-DCE054CC5495}" srcOrd="14" destOrd="0" presId="urn:microsoft.com/office/officeart/2005/8/layout/radial1"/>
    <dgm:cxn modelId="{296DE068-F575-4251-8140-5A0AC652DFC4}" type="presParOf" srcId="{7F8C1E0C-5CCF-401C-BBAD-ABCA7E9C1736}" destId="{E91D25E7-4ABC-46EB-B2AA-0F39E2E78E16}" srcOrd="15" destOrd="0" presId="urn:microsoft.com/office/officeart/2005/8/layout/radial1"/>
    <dgm:cxn modelId="{1F7A6F01-9D6C-400D-A287-FF00B8AEBB62}" type="presParOf" srcId="{E91D25E7-4ABC-46EB-B2AA-0F39E2E78E16}" destId="{A2F0E25B-46B3-4801-98F5-04A3013AAAEB}" srcOrd="0" destOrd="0" presId="urn:microsoft.com/office/officeart/2005/8/layout/radial1"/>
    <dgm:cxn modelId="{56309781-6F0E-4519-B022-F2EDD704ED0B}" type="presParOf" srcId="{7F8C1E0C-5CCF-401C-BBAD-ABCA7E9C1736}" destId="{0F8F357F-39DC-4EB4-B153-8ADF3148B7E1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الطُّول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طَوِيل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قَصِير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كُرَة السَّلَّة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38AF38-2A29-400A-B976-58C4B1FBE4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4B2614-0B3A-4A28-88D3-70AA41FF33EE}" type="parTrans" cxnId="{9E69B438-0BA5-49B8-B072-05C54AC6F2C9}">
      <dgm:prSet/>
      <dgm:spPr/>
      <dgm:t>
        <a:bodyPr/>
        <a:lstStyle/>
        <a:p>
          <a:endParaRPr lang="en-US"/>
        </a:p>
      </dgm:t>
    </dgm:pt>
    <dgm:pt modelId="{4EB95D2D-1F1E-4065-B33C-99A846D95E64}" type="sibTrans" cxnId="{9E69B438-0BA5-49B8-B072-05C54AC6F2C9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 custRadScaleRad="10021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C844C9AA-E698-4219-BD2D-B031F0271FC1}" type="pres">
      <dgm:prSet presAssocID="{D04B2614-0B3A-4A28-88D3-70AA41FF33EE}" presName="Name9" presStyleLbl="parChTrans1D2" presStyleIdx="3" presStyleCnt="4"/>
      <dgm:spPr/>
    </dgm:pt>
    <dgm:pt modelId="{6C103190-A0D6-40D3-941F-6B84DF03CABD}" type="pres">
      <dgm:prSet presAssocID="{D04B2614-0B3A-4A28-88D3-70AA41FF33EE}" presName="connTx" presStyleLbl="parChTrans1D2" presStyleIdx="3" presStyleCnt="4"/>
      <dgm:spPr/>
    </dgm:pt>
    <dgm:pt modelId="{F41C41EF-D521-4D51-9F00-D741039F0A1C}" type="pres">
      <dgm:prSet presAssocID="{CD38AF38-2A29-400A-B976-58C4B1FBE4F6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6B0C3E2A-191E-4187-B8BD-025D6B105FBD}" type="presOf" srcId="{D04B2614-0B3A-4A28-88D3-70AA41FF33EE}" destId="{C844C9AA-E698-4219-BD2D-B031F0271FC1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9E69B438-0BA5-49B8-B072-05C54AC6F2C9}" srcId="{915165F4-27B5-4EAB-944C-A9BA2AAB4DE3}" destId="{CD38AF38-2A29-400A-B976-58C4B1FBE4F6}" srcOrd="3" destOrd="0" parTransId="{D04B2614-0B3A-4A28-88D3-70AA41FF33EE}" sibTransId="{4EB95D2D-1F1E-4065-B33C-99A846D95E64}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EAB7F72-5CC1-41E1-AE50-E7D322957489}" type="presOf" srcId="{CD38AF38-2A29-400A-B976-58C4B1FBE4F6}" destId="{F41C41EF-D521-4D51-9F00-D741039F0A1C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E99B71BC-CB73-4769-814E-BABC83FF13A0}" type="presOf" srcId="{D04B2614-0B3A-4A28-88D3-70AA41FF33EE}" destId="{6C103190-A0D6-40D3-941F-6B84DF03CABD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19FB31EE-884B-4C44-8F24-CCAB3F1CDFEC}" type="presParOf" srcId="{7F8C1E0C-5CCF-401C-BBAD-ABCA7E9C1736}" destId="{C844C9AA-E698-4219-BD2D-B031F0271FC1}" srcOrd="7" destOrd="0" presId="urn:microsoft.com/office/officeart/2005/8/layout/radial1"/>
    <dgm:cxn modelId="{DA8EF529-C2BD-4B13-B330-EA5B6B76C803}" type="presParOf" srcId="{C844C9AA-E698-4219-BD2D-B031F0271FC1}" destId="{6C103190-A0D6-40D3-941F-6B84DF03CABD}" srcOrd="0" destOrd="0" presId="urn:microsoft.com/office/officeart/2005/8/layout/radial1"/>
    <dgm:cxn modelId="{A054CF22-F945-4DED-9E4D-94C19917B7D2}" type="presParOf" srcId="{7F8C1E0C-5CCF-401C-BBAD-ABCA7E9C1736}" destId="{F41C41EF-D521-4D51-9F00-D741039F0A1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شَكْل مُضْحِك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آكُل وَجْبَات دَسِمَة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يَجِب أَنْ آكُل وَجْبَة وَاحِدَة / وَجْبَات خَفِيفَة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لا أَسْتَطِيع أَنْ آكُل وَجْبَة وَاحِدَة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أُحِبُّ الطَّعَام كَثِيرًا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لا يَزيد وَزْنِي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جِسْمِي نَحِيف / سَمِين / مُنَاسِب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نَبَاتِي / لا آكُل اللُّحُوم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أُحَاوِل أَنْ أَبْتَعِد عَن الأَطْعِمَة الدَّسِمَة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96296" y="2528195"/>
          <a:ext cx="1471415" cy="1471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الوَزْن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11780" y="2743679"/>
        <a:ext cx="1040447" cy="1040447"/>
      </dsp:txXfrm>
    </dsp:sp>
    <dsp:sp modelId="{71B69F85-1912-4558-A098-2D12C841218B}">
      <dsp:nvSpPr>
        <dsp:cNvPr id="0" name=""/>
        <dsp:cNvSpPr/>
      </dsp:nvSpPr>
      <dsp:spPr>
        <a:xfrm rot="16200000">
          <a:off x="5415685" y="2000714"/>
          <a:ext cx="1032637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032637" y="111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06188" y="1986060"/>
        <a:ext cx="51631" cy="51631"/>
      </dsp:txXfrm>
    </dsp:sp>
    <dsp:sp modelId="{D76B4B5C-4592-4226-BFF2-97E54732AC2F}">
      <dsp:nvSpPr>
        <dsp:cNvPr id="0" name=""/>
        <dsp:cNvSpPr/>
      </dsp:nvSpPr>
      <dsp:spPr>
        <a:xfrm>
          <a:off x="5196296" y="24142"/>
          <a:ext cx="1471415" cy="14714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نَحِيف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11780" y="239626"/>
        <a:ext cx="1040447" cy="1040447"/>
      </dsp:txXfrm>
    </dsp:sp>
    <dsp:sp modelId="{2623C78E-3327-4CF7-9B66-1D164C855536}">
      <dsp:nvSpPr>
        <dsp:cNvPr id="0" name=""/>
        <dsp:cNvSpPr/>
      </dsp:nvSpPr>
      <dsp:spPr>
        <a:xfrm rot="18900000">
          <a:off x="6301002" y="2367424"/>
          <a:ext cx="1032637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032637" y="111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91504" y="2352770"/>
        <a:ext cx="51631" cy="51631"/>
      </dsp:txXfrm>
    </dsp:sp>
    <dsp:sp modelId="{BFCC64D9-A169-41D1-B6EF-0EC42675CECF}">
      <dsp:nvSpPr>
        <dsp:cNvPr id="0" name=""/>
        <dsp:cNvSpPr/>
      </dsp:nvSpPr>
      <dsp:spPr>
        <a:xfrm>
          <a:off x="6966929" y="757562"/>
          <a:ext cx="1471415" cy="14714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سَمِين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82413" y="973046"/>
        <a:ext cx="1040447" cy="1040447"/>
      </dsp:txXfrm>
    </dsp:sp>
    <dsp:sp modelId="{EAD25D76-3008-460C-B681-B9A3DA1E995A}">
      <dsp:nvSpPr>
        <dsp:cNvPr id="0" name=""/>
        <dsp:cNvSpPr/>
      </dsp:nvSpPr>
      <dsp:spPr>
        <a:xfrm>
          <a:off x="6667712" y="3252740"/>
          <a:ext cx="1032637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032637" y="111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8215" y="3238087"/>
        <a:ext cx="51631" cy="51631"/>
      </dsp:txXfrm>
    </dsp:sp>
    <dsp:sp modelId="{EC91593A-4937-4FD4-A936-BBED758F275D}">
      <dsp:nvSpPr>
        <dsp:cNvPr id="0" name=""/>
        <dsp:cNvSpPr/>
      </dsp:nvSpPr>
      <dsp:spPr>
        <a:xfrm>
          <a:off x="7700349" y="2528195"/>
          <a:ext cx="1471415" cy="14714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الوَجَبَات الدَّسِمَة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5833" y="2743679"/>
        <a:ext cx="1040447" cy="1040447"/>
      </dsp:txXfrm>
    </dsp:sp>
    <dsp:sp modelId="{07B82716-1C0C-4305-A255-0B84887C5C8E}">
      <dsp:nvSpPr>
        <dsp:cNvPr id="0" name=""/>
        <dsp:cNvSpPr/>
      </dsp:nvSpPr>
      <dsp:spPr>
        <a:xfrm rot="2700000">
          <a:off x="6301002" y="4138057"/>
          <a:ext cx="1032637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032637" y="111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91504" y="4123403"/>
        <a:ext cx="51631" cy="51631"/>
      </dsp:txXfrm>
    </dsp:sp>
    <dsp:sp modelId="{EE7C82BF-EB69-4CCC-AFCE-6E62922D1061}">
      <dsp:nvSpPr>
        <dsp:cNvPr id="0" name=""/>
        <dsp:cNvSpPr/>
      </dsp:nvSpPr>
      <dsp:spPr>
        <a:xfrm>
          <a:off x="6966929" y="4298828"/>
          <a:ext cx="1471415" cy="14714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يَبْتَعِد عَن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82413" y="4514312"/>
        <a:ext cx="1040447" cy="1040447"/>
      </dsp:txXfrm>
    </dsp:sp>
    <dsp:sp modelId="{00F44ACB-C13F-421A-988C-C88821DF2FE0}">
      <dsp:nvSpPr>
        <dsp:cNvPr id="0" name=""/>
        <dsp:cNvSpPr/>
      </dsp:nvSpPr>
      <dsp:spPr>
        <a:xfrm rot="5400000">
          <a:off x="5415685" y="4504767"/>
          <a:ext cx="1032637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032637" y="111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06188" y="4490113"/>
        <a:ext cx="51631" cy="51631"/>
      </dsp:txXfrm>
    </dsp:sp>
    <dsp:sp modelId="{6DA2094A-F5F8-46FF-8774-1564261B37E1}">
      <dsp:nvSpPr>
        <dsp:cNvPr id="0" name=""/>
        <dsp:cNvSpPr/>
      </dsp:nvSpPr>
      <dsp:spPr>
        <a:xfrm>
          <a:off x="5196296" y="5032248"/>
          <a:ext cx="1471415" cy="14714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يَزِيد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11780" y="5247732"/>
        <a:ext cx="1040447" cy="1040447"/>
      </dsp:txXfrm>
    </dsp:sp>
    <dsp:sp modelId="{0FF437C5-95B9-477E-8B5E-D66830CA9606}">
      <dsp:nvSpPr>
        <dsp:cNvPr id="0" name=""/>
        <dsp:cNvSpPr/>
      </dsp:nvSpPr>
      <dsp:spPr>
        <a:xfrm rot="8100000">
          <a:off x="4530369" y="4138057"/>
          <a:ext cx="1032637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032637" y="111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20872" y="4123403"/>
        <a:ext cx="51631" cy="51631"/>
      </dsp:txXfrm>
    </dsp:sp>
    <dsp:sp modelId="{B6BAC1A6-4BC3-4BB6-9C63-EE1B9FB7E618}">
      <dsp:nvSpPr>
        <dsp:cNvPr id="0" name=""/>
        <dsp:cNvSpPr/>
      </dsp:nvSpPr>
      <dsp:spPr>
        <a:xfrm>
          <a:off x="3425664" y="4298828"/>
          <a:ext cx="1471415" cy="14714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يَنْقُص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41148" y="4514312"/>
        <a:ext cx="1040447" cy="1040447"/>
      </dsp:txXfrm>
    </dsp:sp>
    <dsp:sp modelId="{7B743622-D791-46B0-9184-B30E63551F3F}">
      <dsp:nvSpPr>
        <dsp:cNvPr id="0" name=""/>
        <dsp:cNvSpPr/>
      </dsp:nvSpPr>
      <dsp:spPr>
        <a:xfrm rot="10800000">
          <a:off x="4163659" y="3252740"/>
          <a:ext cx="1032637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032637" y="111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654162" y="3238087"/>
        <a:ext cx="51631" cy="51631"/>
      </dsp:txXfrm>
    </dsp:sp>
    <dsp:sp modelId="{80DCF2E0-838F-4D3E-A66B-DCE054CC5495}">
      <dsp:nvSpPr>
        <dsp:cNvPr id="0" name=""/>
        <dsp:cNvSpPr/>
      </dsp:nvSpPr>
      <dsp:spPr>
        <a:xfrm>
          <a:off x="2692243" y="2528195"/>
          <a:ext cx="1471415" cy="14714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يَرْكُض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07727" y="2743679"/>
        <a:ext cx="1040447" cy="1040447"/>
      </dsp:txXfrm>
    </dsp:sp>
    <dsp:sp modelId="{E91D25E7-4ABC-46EB-B2AA-0F39E2E78E16}">
      <dsp:nvSpPr>
        <dsp:cNvPr id="0" name=""/>
        <dsp:cNvSpPr/>
      </dsp:nvSpPr>
      <dsp:spPr>
        <a:xfrm rot="13500000">
          <a:off x="4530369" y="2367424"/>
          <a:ext cx="1032637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032637" y="111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20872" y="2352770"/>
        <a:ext cx="51631" cy="51631"/>
      </dsp:txXfrm>
    </dsp:sp>
    <dsp:sp modelId="{0F8F357F-39DC-4EB4-B153-8ADF3148B7E1}">
      <dsp:nvSpPr>
        <dsp:cNvPr id="0" name=""/>
        <dsp:cNvSpPr/>
      </dsp:nvSpPr>
      <dsp:spPr>
        <a:xfrm>
          <a:off x="3425664" y="757562"/>
          <a:ext cx="1471415" cy="14714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يُخَفِّف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41148" y="973046"/>
        <a:ext cx="1040447" cy="1040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53689" y="2365101"/>
          <a:ext cx="1797603" cy="1797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الطُّول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6942" y="2628354"/>
        <a:ext cx="1271097" cy="1271097"/>
      </dsp:txXfrm>
    </dsp:sp>
    <dsp:sp modelId="{71B69F85-1912-4558-A098-2D12C841218B}">
      <dsp:nvSpPr>
        <dsp:cNvPr id="0" name=""/>
        <dsp:cNvSpPr/>
      </dsp:nvSpPr>
      <dsp:spPr>
        <a:xfrm rot="16200000">
          <a:off x="5578380" y="2077168"/>
          <a:ext cx="548222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548222" y="138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38785" y="2077284"/>
        <a:ext cx="27411" cy="27411"/>
      </dsp:txXfrm>
    </dsp:sp>
    <dsp:sp modelId="{D76B4B5C-4592-4226-BFF2-97E54732AC2F}">
      <dsp:nvSpPr>
        <dsp:cNvPr id="0" name=""/>
        <dsp:cNvSpPr/>
      </dsp:nvSpPr>
      <dsp:spPr>
        <a:xfrm>
          <a:off x="4953689" y="19275"/>
          <a:ext cx="1797603" cy="1797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طَوِيل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6942" y="282528"/>
        <a:ext cx="1271097" cy="1271097"/>
      </dsp:txXfrm>
    </dsp:sp>
    <dsp:sp modelId="{2623C78E-3327-4CF7-9B66-1D164C855536}">
      <dsp:nvSpPr>
        <dsp:cNvPr id="0" name=""/>
        <dsp:cNvSpPr/>
      </dsp:nvSpPr>
      <dsp:spPr>
        <a:xfrm>
          <a:off x="6751293" y="3250081"/>
          <a:ext cx="543166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543166" y="138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9297" y="3250323"/>
        <a:ext cx="27158" cy="27158"/>
      </dsp:txXfrm>
    </dsp:sp>
    <dsp:sp modelId="{BFCC64D9-A169-41D1-B6EF-0EC42675CECF}">
      <dsp:nvSpPr>
        <dsp:cNvPr id="0" name=""/>
        <dsp:cNvSpPr/>
      </dsp:nvSpPr>
      <dsp:spPr>
        <a:xfrm>
          <a:off x="7294459" y="2365101"/>
          <a:ext cx="1797603" cy="17976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قَصِير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7712" y="2628354"/>
        <a:ext cx="1271097" cy="1271097"/>
      </dsp:txXfrm>
    </dsp:sp>
    <dsp:sp modelId="{00F44ACB-C13F-421A-988C-C88821DF2FE0}">
      <dsp:nvSpPr>
        <dsp:cNvPr id="0" name=""/>
        <dsp:cNvSpPr/>
      </dsp:nvSpPr>
      <dsp:spPr>
        <a:xfrm rot="5400000">
          <a:off x="5580908" y="4420466"/>
          <a:ext cx="543166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543166" y="138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38912" y="4420708"/>
        <a:ext cx="27158" cy="27158"/>
      </dsp:txXfrm>
    </dsp:sp>
    <dsp:sp modelId="{6DA2094A-F5F8-46FF-8774-1564261B37E1}">
      <dsp:nvSpPr>
        <dsp:cNvPr id="0" name=""/>
        <dsp:cNvSpPr/>
      </dsp:nvSpPr>
      <dsp:spPr>
        <a:xfrm>
          <a:off x="4953689" y="4705871"/>
          <a:ext cx="1797603" cy="17976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كُرَة السَّلَّة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6942" y="4969124"/>
        <a:ext cx="1271097" cy="1271097"/>
      </dsp:txXfrm>
    </dsp:sp>
    <dsp:sp modelId="{C844C9AA-E698-4219-BD2D-B031F0271FC1}">
      <dsp:nvSpPr>
        <dsp:cNvPr id="0" name=""/>
        <dsp:cNvSpPr/>
      </dsp:nvSpPr>
      <dsp:spPr>
        <a:xfrm rot="10800000">
          <a:off x="4410523" y="3250081"/>
          <a:ext cx="543166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543166" y="138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668527" y="3250323"/>
        <a:ext cx="27158" cy="27158"/>
      </dsp:txXfrm>
    </dsp:sp>
    <dsp:sp modelId="{F41C41EF-D521-4D51-9F00-D741039F0A1C}">
      <dsp:nvSpPr>
        <dsp:cNvPr id="0" name=""/>
        <dsp:cNvSpPr/>
      </dsp:nvSpPr>
      <dsp:spPr>
        <a:xfrm>
          <a:off x="2612919" y="2365101"/>
          <a:ext cx="1797603" cy="17976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يَحْتَاج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76172" y="2628354"/>
        <a:ext cx="1271097" cy="1271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939033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422433"/>
          <a:ext cx="5689600" cy="103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شَكْل مُضْحِك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2436" y="472870"/>
        <a:ext cx="5588726" cy="932326"/>
      </dsp:txXfrm>
    </dsp:sp>
    <dsp:sp modelId="{DA6EC800-4A5E-4433-B1BD-149B73673078}">
      <dsp:nvSpPr>
        <dsp:cNvPr id="0" name=""/>
        <dsp:cNvSpPr/>
      </dsp:nvSpPr>
      <dsp:spPr>
        <a:xfrm>
          <a:off x="0" y="2526633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2010033"/>
          <a:ext cx="5689600" cy="10332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آكُل وَجْبَات دَسِمَة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2436" y="2060470"/>
        <a:ext cx="5588726" cy="932326"/>
      </dsp:txXfrm>
    </dsp:sp>
    <dsp:sp modelId="{342FEC3C-0F30-4065-BD27-3AF9C6FE50CB}">
      <dsp:nvSpPr>
        <dsp:cNvPr id="0" name=""/>
        <dsp:cNvSpPr/>
      </dsp:nvSpPr>
      <dsp:spPr>
        <a:xfrm>
          <a:off x="0" y="4114233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597633"/>
          <a:ext cx="5689600" cy="10332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يَجِب أَنْ آكُل وَجْبَة وَاحِدَة / وَجْبَات خَفِيفَة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2436" y="3648070"/>
        <a:ext cx="5588726" cy="93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 يَزيد وَزْنِي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 أَسْتَطِيع أَنْ آكُل وَجْبَة وَاحِدَة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أُحِبُّ الطَّعَام كَثِيرًا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861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95733"/>
          <a:ext cx="5689600" cy="1180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أُحَاوِل أَنْ أَبْتَعِد عَن الأَطْعِمَة الدَّسِمَة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53375"/>
        <a:ext cx="5574316" cy="1065516"/>
      </dsp:txXfrm>
    </dsp:sp>
    <dsp:sp modelId="{DA6EC800-4A5E-4433-B1BD-149B73673078}">
      <dsp:nvSpPr>
        <dsp:cNvPr id="0" name=""/>
        <dsp:cNvSpPr/>
      </dsp:nvSpPr>
      <dsp:spPr>
        <a:xfrm>
          <a:off x="0" y="25005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910133"/>
          <a:ext cx="5689600" cy="11808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جِسْمِي نَحِيف / سَمِين / مُنَاسِب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967775"/>
        <a:ext cx="5574316" cy="1065516"/>
      </dsp:txXfrm>
    </dsp:sp>
    <dsp:sp modelId="{342FEC3C-0F30-4065-BD27-3AF9C6FE50CB}">
      <dsp:nvSpPr>
        <dsp:cNvPr id="0" name=""/>
        <dsp:cNvSpPr/>
      </dsp:nvSpPr>
      <dsp:spPr>
        <a:xfrm>
          <a:off x="0" y="43149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24533"/>
          <a:ext cx="5689600" cy="11808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نَبَاتِي / لا آكُل اللُّحُوم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3782175"/>
        <a:ext cx="5574316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الوَزْنُ وَالطُّول (1)</a:t>
            </a:r>
            <a:br>
              <a:rPr lang="ar-EG" dirty="0"/>
            </a:br>
            <a:r>
              <a:rPr lang="en-US" dirty="0"/>
              <a:t>Weight &amp; height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96" y="1299865"/>
            <a:ext cx="4706007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60" y="1318918"/>
            <a:ext cx="469648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7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38" y="1808922"/>
            <a:ext cx="9611724" cy="4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4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6" y="34632"/>
            <a:ext cx="8879595" cy="64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4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18034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0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1773583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5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23" y="2066735"/>
            <a:ext cx="4867954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6FEFB-4F06-4365-A2D9-3C64C750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3" y="363842"/>
            <a:ext cx="7105594" cy="6130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79091F-DF27-4A4C-BC09-70D3C455CBDD}"/>
              </a:ext>
            </a:extLst>
          </p:cNvPr>
          <p:cNvSpPr/>
          <p:nvPr/>
        </p:nvSpPr>
        <p:spPr>
          <a:xfrm>
            <a:off x="3355522" y="3015989"/>
            <a:ext cx="6354531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868809"/>
              </p:ext>
            </p:extLst>
          </p:nvPr>
        </p:nvGraphicFramePr>
        <p:xfrm>
          <a:off x="129209" y="0"/>
          <a:ext cx="11864009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D25D76-3008-460C-B681-B9A3DA1E9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AD25D76-3008-460C-B681-B9A3DA1E9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91593A-4937-4FD4-A936-BBED758F2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C91593A-4937-4FD4-A936-BBED758F2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B82716-1C0C-4305-A255-0B84887C5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7B82716-1C0C-4305-A255-0B84887C5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7C82BF-EB69-4CCC-AFCE-6E62922D1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E7C82BF-EB69-4CCC-AFCE-6E62922D1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743622-D791-46B0-9184-B30E63551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7B743622-D791-46B0-9184-B30E63551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DCF2E0-838F-4D3E-A66B-DCE054CC5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80DCF2E0-838F-4D3E-A66B-DCE054CC5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1D25E7-4ABC-46EB-B2AA-0F39E2E78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E91D25E7-4ABC-46EB-B2AA-0F39E2E78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8F357F-39DC-4EB4-B153-8ADF3148B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0F8F357F-39DC-4EB4-B153-8ADF3148B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994140"/>
              </p:ext>
            </p:extLst>
          </p:nvPr>
        </p:nvGraphicFramePr>
        <p:xfrm>
          <a:off x="268356" y="0"/>
          <a:ext cx="11704983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4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44C9AA-E698-4219-BD2D-B031F0271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C844C9AA-E698-4219-BD2D-B031F0271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1C41EF-D521-4D51-9F00-D741039F0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F41C41EF-D521-4D51-9F00-D741039F0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5" y="1952419"/>
            <a:ext cx="4982270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33" y="1209365"/>
            <a:ext cx="4715533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4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86" y="1366549"/>
            <a:ext cx="4677428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1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60" y="1352260"/>
            <a:ext cx="4696480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4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60" y="1323681"/>
            <a:ext cx="4696480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93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Sakkal Majalla</vt:lpstr>
      <vt:lpstr>Office Theme</vt:lpstr>
      <vt:lpstr>الوَزْنُ وَالطُّول (1) Weight &amp; height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46</cp:revision>
  <dcterms:created xsi:type="dcterms:W3CDTF">2020-09-13T16:40:33Z</dcterms:created>
  <dcterms:modified xsi:type="dcterms:W3CDTF">2024-10-19T17:15:59Z</dcterms:modified>
</cp:coreProperties>
</file>