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3" r:id="rId3"/>
    <p:sldId id="272" r:id="rId4"/>
    <p:sldId id="297" r:id="rId5"/>
    <p:sldId id="299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ar-EG" sz="1800" b="1"/>
              <a:t>8</a:t>
            </a:r>
            <a:r>
              <a:rPr lang="en-CA" sz="1800" b="1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الوَزْنُ وَالطُّول (2)</a:t>
            </a:r>
            <a:br>
              <a:rPr lang="ar-EG" dirty="0"/>
            </a:br>
            <a:r>
              <a:rPr lang="en-US" dirty="0"/>
              <a:t>Weight &amp; Height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38" y="1808922"/>
            <a:ext cx="9611724" cy="40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4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4" y="236945"/>
            <a:ext cx="7732643" cy="60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75126-F40A-4CD5-A47A-D462A3CC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958F0-18C3-4848-9F72-2E4BF9E3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01" y="1473661"/>
            <a:ext cx="7792598" cy="391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EAB8A2-9014-4502-A3E2-D446730A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BE595-30FD-497B-AC2E-A5E02E5B6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38" y="1839818"/>
            <a:ext cx="8532524" cy="317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19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الوَزْنُ وَالطُّول (2) Weight &amp; Height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2025-04-06T14:52:11Z</dcterms:modified>
</cp:coreProperties>
</file>