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9" r:id="rId3"/>
    <p:sldId id="280" r:id="rId4"/>
    <p:sldId id="312" r:id="rId5"/>
    <p:sldId id="272" r:id="rId6"/>
    <p:sldId id="273" r:id="rId7"/>
    <p:sldId id="274" r:id="rId8"/>
    <p:sldId id="275" r:id="rId9"/>
    <p:sldId id="276" r:id="rId10"/>
    <p:sldId id="277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بِمَ تَشْعُر؟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أشعر بـ...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 custT="1"/>
      <dgm:spPr/>
      <dgm:t>
        <a:bodyPr/>
        <a:lstStyle/>
        <a:p>
          <a:pPr rtl="1"/>
          <a:r>
            <a:rPr lang="ar-EG" sz="2800" dirty="0">
              <a:latin typeface="Sakkal Majalla" panose="02000000000000000000" pitchFamily="2" charset="-78"/>
              <a:cs typeface="Sakkal Majalla" panose="02000000000000000000" pitchFamily="2" charset="-78"/>
            </a:rPr>
            <a:t>السَّعَادَة</a:t>
          </a:r>
        </a:p>
        <a:p>
          <a:pPr rtl="1"/>
          <a:r>
            <a:rPr lang="ar-EG" sz="2800" dirty="0">
              <a:latin typeface="Sakkal Majalla" panose="02000000000000000000" pitchFamily="2" charset="-78"/>
              <a:cs typeface="Sakkal Majalla" panose="02000000000000000000" pitchFamily="2" charset="-78"/>
            </a:rPr>
            <a:t>الفَرَح</a:t>
          </a:r>
        </a:p>
        <a:p>
          <a:pPr rtl="1"/>
          <a:r>
            <a:rPr lang="ar-EG" sz="2800" dirty="0">
              <a:latin typeface="Sakkal Majalla" panose="02000000000000000000" pitchFamily="2" charset="-78"/>
              <a:cs typeface="Sakkal Majalla" panose="02000000000000000000" pitchFamily="2" charset="-78"/>
            </a:rPr>
            <a:t>السُّرُور</a:t>
          </a:r>
          <a:endParaRPr lang="en-US" sz="28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الحُزْن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الاكْتِئَاب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F1E6FEE-EE51-4965-9487-B3AF33D8498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الغَضَب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D85FBB-24EE-4F95-A36C-968240BF4DE7}" type="parTrans" cxnId="{5F53901F-479C-4CF2-BDEC-6304D1097C76}">
      <dgm:prSet/>
      <dgm:spPr/>
      <dgm:t>
        <a:bodyPr/>
        <a:lstStyle/>
        <a:p>
          <a:endParaRPr lang="en-US"/>
        </a:p>
      </dgm:t>
    </dgm:pt>
    <dgm:pt modelId="{15F4AFC4-2C33-4E27-B1E8-438541F3C9A7}" type="sibTrans" cxnId="{5F53901F-479C-4CF2-BDEC-6304D1097C76}">
      <dgm:prSet/>
      <dgm:spPr/>
      <dgm:t>
        <a:bodyPr/>
        <a:lstStyle/>
        <a:p>
          <a:endParaRPr lang="en-US"/>
        </a:p>
      </dgm:t>
    </dgm:pt>
    <dgm:pt modelId="{1887AB9A-246B-45D8-9C20-B7918DE1542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القَلَق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48A5FB7-F211-4C93-912B-FD6BF061240D}" type="parTrans" cxnId="{C84D4007-AC23-41CA-995E-024E0E1003E2}">
      <dgm:prSet/>
      <dgm:spPr/>
      <dgm:t>
        <a:bodyPr/>
        <a:lstStyle/>
        <a:p>
          <a:endParaRPr lang="en-US"/>
        </a:p>
      </dgm:t>
    </dgm:pt>
    <dgm:pt modelId="{83B06A94-676F-4415-A746-5C6DB7E7FA80}" type="sibTrans" cxnId="{C84D4007-AC23-41CA-995E-024E0E1003E2}">
      <dgm:prSet/>
      <dgm:spPr/>
      <dgm:t>
        <a:bodyPr/>
        <a:lstStyle/>
        <a:p>
          <a:endParaRPr lang="en-US"/>
        </a:p>
      </dgm:t>
    </dgm:pt>
    <dgm:pt modelId="{F9817A55-9FF6-4C1B-AFAC-ACAC6EAC310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الرِّضَا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AC5283B-EBFB-4CE2-AB4D-0FBB328AF5AA}" type="parTrans" cxnId="{0B470CF0-0480-4133-BB6E-98D0C052C536}">
      <dgm:prSet/>
      <dgm:spPr/>
      <dgm:t>
        <a:bodyPr/>
        <a:lstStyle/>
        <a:p>
          <a:endParaRPr lang="en-US"/>
        </a:p>
      </dgm:t>
    </dgm:pt>
    <dgm:pt modelId="{5B467A8C-FA43-4EC2-9329-8FDB6A6ECF68}" type="sibTrans" cxnId="{0B470CF0-0480-4133-BB6E-98D0C052C536}">
      <dgm:prSet/>
      <dgm:spPr/>
      <dgm:t>
        <a:bodyPr/>
        <a:lstStyle/>
        <a:p>
          <a:endParaRPr lang="en-US"/>
        </a:p>
      </dgm:t>
    </dgm:pt>
    <dgm:pt modelId="{B1C40CC0-EBF5-4F02-BF86-B70D98AB77A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الأَمَل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4CD3EC-506B-4FBB-B5B8-6E2FC085D848}" type="parTrans" cxnId="{CC36F3F4-1A4A-4C3A-8F5B-D8094EA046C4}">
      <dgm:prSet/>
      <dgm:spPr/>
      <dgm:t>
        <a:bodyPr/>
        <a:lstStyle/>
        <a:p>
          <a:endParaRPr lang="en-US"/>
        </a:p>
      </dgm:t>
    </dgm:pt>
    <dgm:pt modelId="{ED5A7817-7FC8-4A67-8D16-A52FDA7B4367}" type="sibTrans" cxnId="{CC36F3F4-1A4A-4C3A-8F5B-D8094EA046C4}">
      <dgm:prSet/>
      <dgm:spPr/>
      <dgm:t>
        <a:bodyPr/>
        <a:lstStyle/>
        <a:p>
          <a:endParaRPr lang="en-US"/>
        </a:p>
      </dgm:t>
    </dgm:pt>
    <dgm:pt modelId="{ABCE7E4C-F6C9-4F9D-BAED-4576D27669A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النَّشَاط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6A0C84C-4E4E-498D-8A29-352ABCA83EC7}" type="parTrans" cxnId="{6A3B9893-0EAA-402E-A197-A17809E97C8B}">
      <dgm:prSet/>
      <dgm:spPr/>
      <dgm:t>
        <a:bodyPr/>
        <a:lstStyle/>
        <a:p>
          <a:endParaRPr lang="en-US"/>
        </a:p>
      </dgm:t>
    </dgm:pt>
    <dgm:pt modelId="{9FC3E923-1B5E-47D8-AD39-C33AA59F091A}" type="sibTrans" cxnId="{6A3B9893-0EAA-402E-A197-A17809E97C8B}">
      <dgm:prSet/>
      <dgm:spPr/>
      <dgm:t>
        <a:bodyPr/>
        <a:lstStyle/>
        <a:p>
          <a:endParaRPr lang="en-US"/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8"/>
      <dgm:spPr/>
    </dgm:pt>
    <dgm:pt modelId="{CC1912E5-215E-403E-A28F-018A9943EE0E}" type="pres">
      <dgm:prSet presAssocID="{C2388991-07F6-442E-AC47-6DB9B9EA3568}" presName="connTx" presStyleLbl="parChTrans1D2" presStyleIdx="0" presStyleCnt="8"/>
      <dgm:spPr/>
    </dgm:pt>
    <dgm:pt modelId="{D76B4B5C-4592-4226-BFF2-97E54732AC2F}" type="pres">
      <dgm:prSet presAssocID="{183B88EE-A8DB-4B20-BB7C-DFE461B111D0}" presName="node" presStyleLbl="node1" presStyleIdx="0" presStyleCnt="8" custScaleX="111108" custScaleY="113613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8"/>
      <dgm:spPr/>
    </dgm:pt>
    <dgm:pt modelId="{BEA67E68-2ADB-4E42-A8E2-E267BF9D6556}" type="pres">
      <dgm:prSet presAssocID="{254AE587-813E-4F31-B7A5-7B3187897ADE}" presName="connTx" presStyleLbl="parChTrans1D2" presStyleIdx="1" presStyleCnt="8"/>
      <dgm:spPr/>
    </dgm:pt>
    <dgm:pt modelId="{BFCC64D9-A169-41D1-B6EF-0EC42675CECF}" type="pres">
      <dgm:prSet presAssocID="{6D138601-B780-4AC6-8ECF-3BE33E2C6B77}" presName="node" presStyleLbl="node1" presStyleIdx="1" presStyleCnt="8">
        <dgm:presLayoutVars>
          <dgm:bulletEnabled val="1"/>
        </dgm:presLayoutVars>
      </dgm:prSet>
      <dgm:spPr/>
    </dgm:pt>
    <dgm:pt modelId="{A7D507BB-3836-4A37-897E-45994216C1C5}" type="pres">
      <dgm:prSet presAssocID="{E48A5FB7-F211-4C93-912B-FD6BF061240D}" presName="Name9" presStyleLbl="parChTrans1D2" presStyleIdx="2" presStyleCnt="8"/>
      <dgm:spPr/>
    </dgm:pt>
    <dgm:pt modelId="{97FB3D25-AC1E-4F12-809D-801C2746499F}" type="pres">
      <dgm:prSet presAssocID="{E48A5FB7-F211-4C93-912B-FD6BF061240D}" presName="connTx" presStyleLbl="parChTrans1D2" presStyleIdx="2" presStyleCnt="8"/>
      <dgm:spPr/>
    </dgm:pt>
    <dgm:pt modelId="{4348419C-8075-46C1-B50F-05348760C7AE}" type="pres">
      <dgm:prSet presAssocID="{1887AB9A-246B-45D8-9C20-B7918DE15426}" presName="node" presStyleLbl="node1" presStyleIdx="2" presStyleCnt="8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3" presStyleCnt="8"/>
      <dgm:spPr/>
    </dgm:pt>
    <dgm:pt modelId="{FAD6C87C-51D7-4C77-B39A-2F60E302F23C}" type="pres">
      <dgm:prSet presAssocID="{9A1CA1D5-06AC-4AA4-9AE1-2F0FC95F2711}" presName="connTx" presStyleLbl="parChTrans1D2" presStyleIdx="3" presStyleCnt="8"/>
      <dgm:spPr/>
    </dgm:pt>
    <dgm:pt modelId="{6DA2094A-F5F8-46FF-8774-1564261B37E1}" type="pres">
      <dgm:prSet presAssocID="{C1FAE245-3ABC-4B24-9F30-ED935D6AC081}" presName="node" presStyleLbl="node1" presStyleIdx="3" presStyleCnt="8">
        <dgm:presLayoutVars>
          <dgm:bulletEnabled val="1"/>
        </dgm:presLayoutVars>
      </dgm:prSet>
      <dgm:spPr/>
    </dgm:pt>
    <dgm:pt modelId="{8825B9DC-1E42-4509-A7F1-AC8AF6941972}" type="pres">
      <dgm:prSet presAssocID="{72D85FBB-24EE-4F95-A36C-968240BF4DE7}" presName="Name9" presStyleLbl="parChTrans1D2" presStyleIdx="4" presStyleCnt="8"/>
      <dgm:spPr/>
    </dgm:pt>
    <dgm:pt modelId="{CB46C5AC-DAFF-4C7C-82D0-82A617B26798}" type="pres">
      <dgm:prSet presAssocID="{72D85FBB-24EE-4F95-A36C-968240BF4DE7}" presName="connTx" presStyleLbl="parChTrans1D2" presStyleIdx="4" presStyleCnt="8"/>
      <dgm:spPr/>
    </dgm:pt>
    <dgm:pt modelId="{0169831D-CEA4-4237-8640-1F22C4F358C1}" type="pres">
      <dgm:prSet presAssocID="{BF1E6FEE-EE51-4965-9487-B3AF33D84985}" presName="node" presStyleLbl="node1" presStyleIdx="4" presStyleCnt="8">
        <dgm:presLayoutVars>
          <dgm:bulletEnabled val="1"/>
        </dgm:presLayoutVars>
      </dgm:prSet>
      <dgm:spPr/>
    </dgm:pt>
    <dgm:pt modelId="{9C358426-3027-4E21-9966-5CF8A9272B6A}" type="pres">
      <dgm:prSet presAssocID="{FAC5283B-EBFB-4CE2-AB4D-0FBB328AF5AA}" presName="Name9" presStyleLbl="parChTrans1D2" presStyleIdx="5" presStyleCnt="8"/>
      <dgm:spPr/>
    </dgm:pt>
    <dgm:pt modelId="{61D32368-9990-4F48-A753-B689B5CAC4C2}" type="pres">
      <dgm:prSet presAssocID="{FAC5283B-EBFB-4CE2-AB4D-0FBB328AF5AA}" presName="connTx" presStyleLbl="parChTrans1D2" presStyleIdx="5" presStyleCnt="8"/>
      <dgm:spPr/>
    </dgm:pt>
    <dgm:pt modelId="{4CDB1DDE-9D7E-484B-A8E9-6515B5D716CE}" type="pres">
      <dgm:prSet presAssocID="{F9817A55-9FF6-4C1B-AFAC-ACAC6EAC3105}" presName="node" presStyleLbl="node1" presStyleIdx="5" presStyleCnt="8">
        <dgm:presLayoutVars>
          <dgm:bulletEnabled val="1"/>
        </dgm:presLayoutVars>
      </dgm:prSet>
      <dgm:spPr/>
    </dgm:pt>
    <dgm:pt modelId="{B47A30A9-880C-48D9-A12E-04433F1D14EF}" type="pres">
      <dgm:prSet presAssocID="{724CD3EC-506B-4FBB-B5B8-6E2FC085D848}" presName="Name9" presStyleLbl="parChTrans1D2" presStyleIdx="6" presStyleCnt="8"/>
      <dgm:spPr/>
    </dgm:pt>
    <dgm:pt modelId="{3FCFA23F-BDC9-47F6-A4E9-315F4665F7A5}" type="pres">
      <dgm:prSet presAssocID="{724CD3EC-506B-4FBB-B5B8-6E2FC085D848}" presName="connTx" presStyleLbl="parChTrans1D2" presStyleIdx="6" presStyleCnt="8"/>
      <dgm:spPr/>
    </dgm:pt>
    <dgm:pt modelId="{8D57D64B-C624-47A5-ADFF-91AA7B541ACC}" type="pres">
      <dgm:prSet presAssocID="{B1C40CC0-EBF5-4F02-BF86-B70D98AB77A6}" presName="node" presStyleLbl="node1" presStyleIdx="6" presStyleCnt="8">
        <dgm:presLayoutVars>
          <dgm:bulletEnabled val="1"/>
        </dgm:presLayoutVars>
      </dgm:prSet>
      <dgm:spPr/>
    </dgm:pt>
    <dgm:pt modelId="{23DE34FF-9292-4725-87BD-116F6D1B0CB8}" type="pres">
      <dgm:prSet presAssocID="{E6A0C84C-4E4E-498D-8A29-352ABCA83EC7}" presName="Name9" presStyleLbl="parChTrans1D2" presStyleIdx="7" presStyleCnt="8"/>
      <dgm:spPr/>
    </dgm:pt>
    <dgm:pt modelId="{5C3E3F7E-6018-4A80-BFA2-A8E55008EC94}" type="pres">
      <dgm:prSet presAssocID="{E6A0C84C-4E4E-498D-8A29-352ABCA83EC7}" presName="connTx" presStyleLbl="parChTrans1D2" presStyleIdx="7" presStyleCnt="8"/>
      <dgm:spPr/>
    </dgm:pt>
    <dgm:pt modelId="{B45B76E9-2B01-462F-9ACA-3582235205B7}" type="pres">
      <dgm:prSet presAssocID="{ABCE7E4C-F6C9-4F9D-BAED-4576D27669A3}" presName="node" presStyleLbl="node1" presStyleIdx="7" presStyleCnt="8">
        <dgm:presLayoutVars>
          <dgm:bulletEnabled val="1"/>
        </dgm:presLayoutVars>
      </dgm:prSet>
      <dgm:spPr/>
    </dgm:pt>
  </dgm:ptLst>
  <dgm:cxnLst>
    <dgm:cxn modelId="{C84D4007-AC23-41CA-995E-024E0E1003E2}" srcId="{915165F4-27B5-4EAB-944C-A9BA2AAB4DE3}" destId="{1887AB9A-246B-45D8-9C20-B7918DE15426}" srcOrd="2" destOrd="0" parTransId="{E48A5FB7-F211-4C93-912B-FD6BF061240D}" sibTransId="{83B06A94-676F-4415-A746-5C6DB7E7FA80}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B5744416-00FA-4AFC-BADB-63D2040D7479}" type="presOf" srcId="{ABCE7E4C-F6C9-4F9D-BAED-4576D27669A3}" destId="{B45B76E9-2B01-462F-9ACA-3582235205B7}" srcOrd="0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5F53901F-479C-4CF2-BDEC-6304D1097C76}" srcId="{915165F4-27B5-4EAB-944C-A9BA2AAB4DE3}" destId="{BF1E6FEE-EE51-4965-9487-B3AF33D84985}" srcOrd="4" destOrd="0" parTransId="{72D85FBB-24EE-4F95-A36C-968240BF4DE7}" sibTransId="{15F4AFC4-2C33-4E27-B1E8-438541F3C9A7}"/>
    <dgm:cxn modelId="{2C93242C-ECD0-427D-B5FB-74D9569C9A77}" type="presOf" srcId="{E6A0C84C-4E4E-498D-8A29-352ABCA83EC7}" destId="{23DE34FF-9292-4725-87BD-116F6D1B0CB8}" srcOrd="0" destOrd="0" presId="urn:microsoft.com/office/officeart/2005/8/layout/radial1"/>
    <dgm:cxn modelId="{3FB1A933-6C5F-4560-8CE8-D779673C59A8}" type="presOf" srcId="{FAC5283B-EBFB-4CE2-AB4D-0FBB328AF5AA}" destId="{9C358426-3027-4E21-9966-5CF8A9272B6A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D899AF5F-9C32-4907-8F12-C63D5689ACF3}" type="presOf" srcId="{F9817A55-9FF6-4C1B-AFAC-ACAC6EAC3105}" destId="{4CDB1DDE-9D7E-484B-A8E9-6515B5D716CE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8429EA4C-EFA3-49E0-B686-A8A9229D812E}" type="presOf" srcId="{B1C40CC0-EBF5-4F02-BF86-B70D98AB77A6}" destId="{8D57D64B-C624-47A5-ADFF-91AA7B541ACC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10E4FB83-09E0-4F44-8BD4-029A6C46C791}" type="presOf" srcId="{BF1E6FEE-EE51-4965-9487-B3AF33D84985}" destId="{0169831D-CEA4-4237-8640-1F22C4F358C1}" srcOrd="0" destOrd="0" presId="urn:microsoft.com/office/officeart/2005/8/layout/radial1"/>
    <dgm:cxn modelId="{FEE58B85-AA42-4F6C-99EF-5F98344AA697}" type="presOf" srcId="{724CD3EC-506B-4FBB-B5B8-6E2FC085D848}" destId="{3FCFA23F-BDC9-47F6-A4E9-315F4665F7A5}" srcOrd="1" destOrd="0" presId="urn:microsoft.com/office/officeart/2005/8/layout/radial1"/>
    <dgm:cxn modelId="{6A3B9893-0EAA-402E-A197-A17809E97C8B}" srcId="{915165F4-27B5-4EAB-944C-A9BA2AAB4DE3}" destId="{ABCE7E4C-F6C9-4F9D-BAED-4576D27669A3}" srcOrd="7" destOrd="0" parTransId="{E6A0C84C-4E4E-498D-8A29-352ABCA83EC7}" sibTransId="{9FC3E923-1B5E-47D8-AD39-C33AA59F091A}"/>
    <dgm:cxn modelId="{7C0BACAB-6837-4A30-AC16-8CB4AB56A6E0}" type="presOf" srcId="{E48A5FB7-F211-4C93-912B-FD6BF061240D}" destId="{97FB3D25-AC1E-4F12-809D-801C2746499F}" srcOrd="1" destOrd="0" presId="urn:microsoft.com/office/officeart/2005/8/layout/radial1"/>
    <dgm:cxn modelId="{9057D5AB-C51E-4BF1-A395-D636AB3F7306}" type="presOf" srcId="{FAC5283B-EBFB-4CE2-AB4D-0FBB328AF5AA}" destId="{61D32368-9990-4F48-A753-B689B5CAC4C2}" srcOrd="1" destOrd="0" presId="urn:microsoft.com/office/officeart/2005/8/layout/radial1"/>
    <dgm:cxn modelId="{E58ACAAC-B97B-49C7-9126-838F0E2F0352}" srcId="{915165F4-27B5-4EAB-944C-A9BA2AAB4DE3}" destId="{C1FAE245-3ABC-4B24-9F30-ED935D6AC081}" srcOrd="3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BE476FB7-D9E3-44C9-99D8-88AE3DF59E7D}" type="presOf" srcId="{724CD3EC-506B-4FBB-B5B8-6E2FC085D848}" destId="{B47A30A9-880C-48D9-A12E-04433F1D14EF}" srcOrd="0" destOrd="0" presId="urn:microsoft.com/office/officeart/2005/8/layout/radial1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586D17D3-9C13-479C-A459-0F0B947234BB}" type="presOf" srcId="{E48A5FB7-F211-4C93-912B-FD6BF061240D}" destId="{A7D507BB-3836-4A37-897E-45994216C1C5}" srcOrd="0" destOrd="0" presId="urn:microsoft.com/office/officeart/2005/8/layout/radial1"/>
    <dgm:cxn modelId="{A67B35D7-7644-42C1-9702-20353AB167C4}" type="presOf" srcId="{72D85FBB-24EE-4F95-A36C-968240BF4DE7}" destId="{8825B9DC-1E42-4509-A7F1-AC8AF6941972}" srcOrd="0" destOrd="0" presId="urn:microsoft.com/office/officeart/2005/8/layout/radial1"/>
    <dgm:cxn modelId="{6B9CFED9-794B-4E1D-81BE-74B7B536B5E1}" type="presOf" srcId="{72D85FBB-24EE-4F95-A36C-968240BF4DE7}" destId="{CB46C5AC-DAFF-4C7C-82D0-82A617B26798}" srcOrd="1" destOrd="0" presId="urn:microsoft.com/office/officeart/2005/8/layout/radial1"/>
    <dgm:cxn modelId="{73711AE0-BF6D-4D70-8BD1-40DC21B3C460}" type="presOf" srcId="{E6A0C84C-4E4E-498D-8A29-352ABCA83EC7}" destId="{5C3E3F7E-6018-4A80-BFA2-A8E55008EC94}" srcOrd="1" destOrd="0" presId="urn:microsoft.com/office/officeart/2005/8/layout/radial1"/>
    <dgm:cxn modelId="{A2B746E3-310F-4E03-94AA-1AB62900B203}" type="presOf" srcId="{1887AB9A-246B-45D8-9C20-B7918DE15426}" destId="{4348419C-8075-46C1-B50F-05348760C7AE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0B470CF0-0480-4133-BB6E-98D0C052C536}" srcId="{915165F4-27B5-4EAB-944C-A9BA2AAB4DE3}" destId="{F9817A55-9FF6-4C1B-AFAC-ACAC6EAC3105}" srcOrd="5" destOrd="0" parTransId="{FAC5283B-EBFB-4CE2-AB4D-0FBB328AF5AA}" sibTransId="{5B467A8C-FA43-4EC2-9329-8FDB6A6ECF68}"/>
    <dgm:cxn modelId="{CC36F3F4-1A4A-4C3A-8F5B-D8094EA046C4}" srcId="{915165F4-27B5-4EAB-944C-A9BA2AAB4DE3}" destId="{B1C40CC0-EBF5-4F02-BF86-B70D98AB77A6}" srcOrd="6" destOrd="0" parTransId="{724CD3EC-506B-4FBB-B5B8-6E2FC085D848}" sibTransId="{ED5A7817-7FC8-4A67-8D16-A52FDA7B4367}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72FAE20F-638E-4C21-9536-43FEC1BDBA5C}" type="presParOf" srcId="{7F8C1E0C-5CCF-401C-BBAD-ABCA7E9C1736}" destId="{A7D507BB-3836-4A37-897E-45994216C1C5}" srcOrd="5" destOrd="0" presId="urn:microsoft.com/office/officeart/2005/8/layout/radial1"/>
    <dgm:cxn modelId="{6EC08E4D-F9A3-4255-918A-6F8F70D688EE}" type="presParOf" srcId="{A7D507BB-3836-4A37-897E-45994216C1C5}" destId="{97FB3D25-AC1E-4F12-809D-801C2746499F}" srcOrd="0" destOrd="0" presId="urn:microsoft.com/office/officeart/2005/8/layout/radial1"/>
    <dgm:cxn modelId="{7CA257D8-E35A-4551-8222-29C948F8B04E}" type="presParOf" srcId="{7F8C1E0C-5CCF-401C-BBAD-ABCA7E9C1736}" destId="{4348419C-8075-46C1-B50F-05348760C7AE}" srcOrd="6" destOrd="0" presId="urn:microsoft.com/office/officeart/2005/8/layout/radial1"/>
    <dgm:cxn modelId="{41ED2318-E1DF-42E1-B4A3-F537FECCCC91}" type="presParOf" srcId="{7F8C1E0C-5CCF-401C-BBAD-ABCA7E9C1736}" destId="{00F44ACB-C13F-421A-988C-C88821DF2FE0}" srcOrd="7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8" destOrd="0" presId="urn:microsoft.com/office/officeart/2005/8/layout/radial1"/>
    <dgm:cxn modelId="{ABBA9AED-FF25-48F6-80BF-9F09B430BA3D}" type="presParOf" srcId="{7F8C1E0C-5CCF-401C-BBAD-ABCA7E9C1736}" destId="{8825B9DC-1E42-4509-A7F1-AC8AF6941972}" srcOrd="9" destOrd="0" presId="urn:microsoft.com/office/officeart/2005/8/layout/radial1"/>
    <dgm:cxn modelId="{A0A2CF54-016C-460C-9BEF-C9AE14682D7D}" type="presParOf" srcId="{8825B9DC-1E42-4509-A7F1-AC8AF6941972}" destId="{CB46C5AC-DAFF-4C7C-82D0-82A617B26798}" srcOrd="0" destOrd="0" presId="urn:microsoft.com/office/officeart/2005/8/layout/radial1"/>
    <dgm:cxn modelId="{5947D10E-97B8-44E9-9C90-022992916C37}" type="presParOf" srcId="{7F8C1E0C-5CCF-401C-BBAD-ABCA7E9C1736}" destId="{0169831D-CEA4-4237-8640-1F22C4F358C1}" srcOrd="10" destOrd="0" presId="urn:microsoft.com/office/officeart/2005/8/layout/radial1"/>
    <dgm:cxn modelId="{E533F803-A923-4003-89FD-2708BF0C9F6C}" type="presParOf" srcId="{7F8C1E0C-5CCF-401C-BBAD-ABCA7E9C1736}" destId="{9C358426-3027-4E21-9966-5CF8A9272B6A}" srcOrd="11" destOrd="0" presId="urn:microsoft.com/office/officeart/2005/8/layout/radial1"/>
    <dgm:cxn modelId="{A6724BAE-A0D3-4452-B524-1168E3464BA5}" type="presParOf" srcId="{9C358426-3027-4E21-9966-5CF8A9272B6A}" destId="{61D32368-9990-4F48-A753-B689B5CAC4C2}" srcOrd="0" destOrd="0" presId="urn:microsoft.com/office/officeart/2005/8/layout/radial1"/>
    <dgm:cxn modelId="{B47C9F4A-2A41-4E7E-BF0C-26CC6802775D}" type="presParOf" srcId="{7F8C1E0C-5CCF-401C-BBAD-ABCA7E9C1736}" destId="{4CDB1DDE-9D7E-484B-A8E9-6515B5D716CE}" srcOrd="12" destOrd="0" presId="urn:microsoft.com/office/officeart/2005/8/layout/radial1"/>
    <dgm:cxn modelId="{AF594172-EFE5-4DD2-985D-EEEA8450E76B}" type="presParOf" srcId="{7F8C1E0C-5CCF-401C-BBAD-ABCA7E9C1736}" destId="{B47A30A9-880C-48D9-A12E-04433F1D14EF}" srcOrd="13" destOrd="0" presId="urn:microsoft.com/office/officeart/2005/8/layout/radial1"/>
    <dgm:cxn modelId="{855C5B66-DD5B-4E11-B819-3D413F5B8ED7}" type="presParOf" srcId="{B47A30A9-880C-48D9-A12E-04433F1D14EF}" destId="{3FCFA23F-BDC9-47F6-A4E9-315F4665F7A5}" srcOrd="0" destOrd="0" presId="urn:microsoft.com/office/officeart/2005/8/layout/radial1"/>
    <dgm:cxn modelId="{A4577AE6-CA7E-4594-A2CE-7240553C3AF1}" type="presParOf" srcId="{7F8C1E0C-5CCF-401C-BBAD-ABCA7E9C1736}" destId="{8D57D64B-C624-47A5-ADFF-91AA7B541ACC}" srcOrd="14" destOrd="0" presId="urn:microsoft.com/office/officeart/2005/8/layout/radial1"/>
    <dgm:cxn modelId="{29353BDD-25B7-4B52-9797-950488356C35}" type="presParOf" srcId="{7F8C1E0C-5CCF-401C-BBAD-ABCA7E9C1736}" destId="{23DE34FF-9292-4725-87BD-116F6D1B0CB8}" srcOrd="15" destOrd="0" presId="urn:microsoft.com/office/officeart/2005/8/layout/radial1"/>
    <dgm:cxn modelId="{42948241-763B-4DA5-804A-21F7AD06BDFE}" type="presParOf" srcId="{23DE34FF-9292-4725-87BD-116F6D1B0CB8}" destId="{5C3E3F7E-6018-4A80-BFA2-A8E55008EC94}" srcOrd="0" destOrd="0" presId="urn:microsoft.com/office/officeart/2005/8/layout/radial1"/>
    <dgm:cxn modelId="{2D39BE4E-C814-4284-9517-4867B849BE33}" type="presParOf" srcId="{7F8C1E0C-5CCF-401C-BBAD-ABCA7E9C1736}" destId="{B45B76E9-2B01-462F-9ACA-3582235205B7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 custT="1"/>
      <dgm:spPr/>
      <dgm:t>
        <a:bodyPr/>
        <a:lstStyle/>
        <a:p>
          <a:pPr rtl="1"/>
          <a:r>
            <a:rPr lang="ar-EG" sz="3200" dirty="0">
              <a:latin typeface="Sakkal Majalla" panose="02000000000000000000" pitchFamily="2" charset="-78"/>
              <a:cs typeface="Sakkal Majalla" panose="02000000000000000000" pitchFamily="2" charset="-78"/>
            </a:rPr>
            <a:t>بِمَ تَشْعُر؟ </a:t>
          </a:r>
        </a:p>
        <a:p>
          <a:pPr rtl="1"/>
          <a:r>
            <a:rPr lang="ar-EG" sz="3200" dirty="0">
              <a:latin typeface="Sakkal Majalla" panose="02000000000000000000" pitchFamily="2" charset="-78"/>
              <a:cs typeface="Sakkal Majalla" panose="02000000000000000000" pitchFamily="2" charset="-78"/>
            </a:rPr>
            <a:t>بِمَ تَشْعُرِين</a:t>
          </a:r>
          <a:endParaRPr lang="en-US" sz="3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أَشْعُر بـ...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 custRadScaleRad="100037" custRadScaleInc="254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 custRadScaleRad="100036" custRadScaleInc="-254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 بكَ؟ مَا بكِ؟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أنا ...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لِمَاذا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لأنَّ ...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323709" y="2709275"/>
          <a:ext cx="1544580" cy="1544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بِمَ تَشْعُر؟</a:t>
          </a:r>
        </a:p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أشعر بـ...</a:t>
          </a:r>
          <a:endParaRPr lang="en-US" sz="2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49908" y="2935474"/>
        <a:ext cx="1092182" cy="1092182"/>
      </dsp:txXfrm>
    </dsp:sp>
    <dsp:sp modelId="{71B69F85-1912-4558-A098-2D12C841218B}">
      <dsp:nvSpPr>
        <dsp:cNvPr id="0" name=""/>
        <dsp:cNvSpPr/>
      </dsp:nvSpPr>
      <dsp:spPr>
        <a:xfrm rot="16200000">
          <a:off x="5607502" y="2209376"/>
          <a:ext cx="976994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976994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71575" y="2196353"/>
        <a:ext cx="48849" cy="48849"/>
      </dsp:txXfrm>
    </dsp:sp>
    <dsp:sp modelId="{D76B4B5C-4592-4226-BFF2-97E54732AC2F}">
      <dsp:nvSpPr>
        <dsp:cNvPr id="0" name=""/>
        <dsp:cNvSpPr/>
      </dsp:nvSpPr>
      <dsp:spPr>
        <a:xfrm>
          <a:off x="5237923" y="-22562"/>
          <a:ext cx="1716152" cy="17548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السَّعَادَة</a:t>
          </a:r>
        </a:p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الفَرَح</a:t>
          </a:r>
        </a:p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السُّرُور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248" y="234429"/>
        <a:ext cx="1213502" cy="1240861"/>
      </dsp:txXfrm>
    </dsp:sp>
    <dsp:sp modelId="{2623C78E-3327-4CF7-9B66-1D164C855536}">
      <dsp:nvSpPr>
        <dsp:cNvPr id="0" name=""/>
        <dsp:cNvSpPr/>
      </dsp:nvSpPr>
      <dsp:spPr>
        <a:xfrm rot="18900000">
          <a:off x="6483617" y="2541482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97627" y="2525831"/>
        <a:ext cx="54106" cy="54106"/>
      </dsp:txXfrm>
    </dsp:sp>
    <dsp:sp modelId="{BFCC64D9-A169-41D1-B6EF-0EC42675CECF}">
      <dsp:nvSpPr>
        <dsp:cNvPr id="0" name=""/>
        <dsp:cNvSpPr/>
      </dsp:nvSpPr>
      <dsp:spPr>
        <a:xfrm>
          <a:off x="7181072" y="851913"/>
          <a:ext cx="1544580" cy="15445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الحُزْن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07271" y="1078112"/>
        <a:ext cx="1092182" cy="1092182"/>
      </dsp:txXfrm>
    </dsp:sp>
    <dsp:sp modelId="{A7D507BB-3836-4A37-897E-45994216C1C5}">
      <dsp:nvSpPr>
        <dsp:cNvPr id="0" name=""/>
        <dsp:cNvSpPr/>
      </dsp:nvSpPr>
      <dsp:spPr>
        <a:xfrm>
          <a:off x="6868290" y="3470164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82300" y="3454512"/>
        <a:ext cx="54106" cy="54106"/>
      </dsp:txXfrm>
    </dsp:sp>
    <dsp:sp modelId="{4348419C-8075-46C1-B50F-05348760C7AE}">
      <dsp:nvSpPr>
        <dsp:cNvPr id="0" name=""/>
        <dsp:cNvSpPr/>
      </dsp:nvSpPr>
      <dsp:spPr>
        <a:xfrm>
          <a:off x="7950416" y="2709275"/>
          <a:ext cx="1544580" cy="15445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القَلَق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176615" y="2935474"/>
        <a:ext cx="1092182" cy="1092182"/>
      </dsp:txXfrm>
    </dsp:sp>
    <dsp:sp modelId="{00F44ACB-C13F-421A-988C-C88821DF2FE0}">
      <dsp:nvSpPr>
        <dsp:cNvPr id="0" name=""/>
        <dsp:cNvSpPr/>
      </dsp:nvSpPr>
      <dsp:spPr>
        <a:xfrm rot="2700000">
          <a:off x="6483617" y="4398845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97627" y="4383193"/>
        <a:ext cx="54106" cy="54106"/>
      </dsp:txXfrm>
    </dsp:sp>
    <dsp:sp modelId="{6DA2094A-F5F8-46FF-8774-1564261B37E1}">
      <dsp:nvSpPr>
        <dsp:cNvPr id="0" name=""/>
        <dsp:cNvSpPr/>
      </dsp:nvSpPr>
      <dsp:spPr>
        <a:xfrm>
          <a:off x="7181072" y="4566638"/>
          <a:ext cx="1544580" cy="154458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الاكْتِئَاب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07271" y="4792837"/>
        <a:ext cx="1092182" cy="1092182"/>
      </dsp:txXfrm>
    </dsp:sp>
    <dsp:sp modelId="{8825B9DC-1E42-4509-A7F1-AC8AF6941972}">
      <dsp:nvSpPr>
        <dsp:cNvPr id="0" name=""/>
        <dsp:cNvSpPr/>
      </dsp:nvSpPr>
      <dsp:spPr>
        <a:xfrm rot="5400000">
          <a:off x="5554936" y="4783517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68946" y="4767866"/>
        <a:ext cx="54106" cy="54106"/>
      </dsp:txXfrm>
    </dsp:sp>
    <dsp:sp modelId="{0169831D-CEA4-4237-8640-1F22C4F358C1}">
      <dsp:nvSpPr>
        <dsp:cNvPr id="0" name=""/>
        <dsp:cNvSpPr/>
      </dsp:nvSpPr>
      <dsp:spPr>
        <a:xfrm>
          <a:off x="5323709" y="5335982"/>
          <a:ext cx="1544580" cy="154458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الغَضَب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49908" y="5562181"/>
        <a:ext cx="1092182" cy="1092182"/>
      </dsp:txXfrm>
    </dsp:sp>
    <dsp:sp modelId="{9C358426-3027-4E21-9966-5CF8A9272B6A}">
      <dsp:nvSpPr>
        <dsp:cNvPr id="0" name=""/>
        <dsp:cNvSpPr/>
      </dsp:nvSpPr>
      <dsp:spPr>
        <a:xfrm rot="8100000">
          <a:off x="4626255" y="4398845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140265" y="4383193"/>
        <a:ext cx="54106" cy="54106"/>
      </dsp:txXfrm>
    </dsp:sp>
    <dsp:sp modelId="{4CDB1DDE-9D7E-484B-A8E9-6515B5D716CE}">
      <dsp:nvSpPr>
        <dsp:cNvPr id="0" name=""/>
        <dsp:cNvSpPr/>
      </dsp:nvSpPr>
      <dsp:spPr>
        <a:xfrm>
          <a:off x="3466347" y="4566638"/>
          <a:ext cx="1544580" cy="15445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الرِّضَا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692546" y="4792837"/>
        <a:ext cx="1092182" cy="1092182"/>
      </dsp:txXfrm>
    </dsp:sp>
    <dsp:sp modelId="{B47A30A9-880C-48D9-A12E-04433F1D14EF}">
      <dsp:nvSpPr>
        <dsp:cNvPr id="0" name=""/>
        <dsp:cNvSpPr/>
      </dsp:nvSpPr>
      <dsp:spPr>
        <a:xfrm rot="10800000">
          <a:off x="4241583" y="3470164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755593" y="3454512"/>
        <a:ext cx="54106" cy="54106"/>
      </dsp:txXfrm>
    </dsp:sp>
    <dsp:sp modelId="{8D57D64B-C624-47A5-ADFF-91AA7B541ACC}">
      <dsp:nvSpPr>
        <dsp:cNvPr id="0" name=""/>
        <dsp:cNvSpPr/>
      </dsp:nvSpPr>
      <dsp:spPr>
        <a:xfrm>
          <a:off x="2697003" y="2709275"/>
          <a:ext cx="1544580" cy="15445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الأَمَل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23202" y="2935474"/>
        <a:ext cx="1092182" cy="1092182"/>
      </dsp:txXfrm>
    </dsp:sp>
    <dsp:sp modelId="{23DE34FF-9292-4725-87BD-116F6D1B0CB8}">
      <dsp:nvSpPr>
        <dsp:cNvPr id="0" name=""/>
        <dsp:cNvSpPr/>
      </dsp:nvSpPr>
      <dsp:spPr>
        <a:xfrm rot="13500000">
          <a:off x="4626255" y="2541482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140265" y="2525831"/>
        <a:ext cx="54106" cy="54106"/>
      </dsp:txXfrm>
    </dsp:sp>
    <dsp:sp modelId="{B45B76E9-2B01-462F-9ACA-3582235205B7}">
      <dsp:nvSpPr>
        <dsp:cNvPr id="0" name=""/>
        <dsp:cNvSpPr/>
      </dsp:nvSpPr>
      <dsp:spPr>
        <a:xfrm>
          <a:off x="3466347" y="851913"/>
          <a:ext cx="1544580" cy="15445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النَّشَاط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692546" y="1078112"/>
        <a:ext cx="1092182" cy="10921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613" y="176669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بِمَ تَشْعُر؟ </a:t>
          </a:r>
        </a:p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بِمَ تَشْعُرِين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417" y="770674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5" y="176669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أَشْعُر بـ...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5" y="770674"/>
        <a:ext cx="1960217" cy="11880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 بكَ؟ مَا بكِ؟</a:t>
          </a:r>
          <a:endParaRPr lang="en-US" sz="3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أنا ...</a:t>
          </a:r>
          <a:endParaRPr lang="en-US" sz="3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>
              <a:latin typeface="Sakkal Majalla" panose="02000000000000000000" pitchFamily="2" charset="-78"/>
              <a:cs typeface="Sakkal Majalla" panose="02000000000000000000" pitchFamily="2" charset="-78"/>
            </a:rPr>
            <a:t>لِمَاذا</a:t>
          </a: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؟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لأنَّ ...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en-US" sz="1800" b="1" dirty="0"/>
              <a:t>12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/>
              <a:t>المَشَاعِر (2)</a:t>
            </a:r>
            <a:br>
              <a:rPr lang="ar-EG" dirty="0"/>
            </a:br>
            <a:r>
              <a:rPr lang="en-US" dirty="0"/>
              <a:t>Feelings (2)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330D88-6F16-47BB-BBC4-79FE086E7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0846" y="0"/>
            <a:ext cx="1754307" cy="1633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C95802-2EAD-465B-A01C-0793EC5D5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2827834"/>
            <a:ext cx="1699761" cy="1633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CF9760-F597-4B3A-801E-985FDBDF4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9055" y="4461155"/>
            <a:ext cx="1789405" cy="1633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7489ED-3A98-48F3-9D6A-5000073D4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5059" y="4698344"/>
            <a:ext cx="1751188" cy="1633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2073F6-3450-47CD-AFD0-1E903D481A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000" y="3026360"/>
            <a:ext cx="1644469" cy="1633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50EB1A-01A4-49B4-B324-228617348C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501" y="0"/>
            <a:ext cx="1699761" cy="164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AADC26-BC74-4D21-99C2-294B502AC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957" y="1385888"/>
            <a:ext cx="7932036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4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D507BB-3836-4A37-897E-45994216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A7D507BB-3836-4A37-897E-45994216C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48419C-8075-46C1-B50F-05348760C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4348419C-8075-46C1-B50F-05348760C7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25B9DC-1E42-4509-A7F1-AC8AF6941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8825B9DC-1E42-4509-A7F1-AC8AF69419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69831D-CEA4-4237-8640-1F22C4F35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0169831D-CEA4-4237-8640-1F22C4F35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358426-3027-4E21-9966-5CF8A9272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9C358426-3027-4E21-9966-5CF8A9272B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DB1DDE-9D7E-484B-A8E9-6515B5D71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4CDB1DDE-9D7E-484B-A8E9-6515B5D716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7A30A9-880C-48D9-A12E-04433F1D1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B47A30A9-880C-48D9-A12E-04433F1D14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57D64B-C624-47A5-ADFF-91AA7B541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8D57D64B-C624-47A5-ADFF-91AA7B541A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DE34FF-9292-4725-87BD-116F6D1B0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23DE34FF-9292-4725-87BD-116F6D1B0C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5B76E9-2B01-462F-9ACA-358223520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graphicEl>
                                              <a:dgm id="{B45B76E9-2B01-462F-9ACA-3582235205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3815905" y="-176668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FF4665C-DE58-4FD9-8DDE-0888C9288D57}"/>
              </a:ext>
            </a:extLst>
          </p:cNvPr>
          <p:cNvGraphicFramePr/>
          <p:nvPr/>
        </p:nvGraphicFramePr>
        <p:xfrm>
          <a:off x="3811103" y="2074333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63637A7-A315-43D2-AA03-795E0B3304CA}"/>
              </a:ext>
            </a:extLst>
          </p:cNvPr>
          <p:cNvGraphicFramePr/>
          <p:nvPr/>
        </p:nvGraphicFramePr>
        <p:xfrm>
          <a:off x="3811104" y="4325334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39616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5" grpId="0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D20A1D-07D8-8E2B-C4C2-E07BF7E30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7C9F6A-A363-2592-7D31-82546B21A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1504AC-A193-6B1E-6777-56271E9AF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152" y="309127"/>
            <a:ext cx="7487695" cy="623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8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13868D-BF8A-463F-8209-22EC0EF54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471" y="470996"/>
            <a:ext cx="7509059" cy="594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BCB58-15FE-461A-9F11-70DC6FA06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519" y="1736732"/>
            <a:ext cx="9888963" cy="479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17268A-89A7-4199-A93A-64B0EEBF4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175" y="1139783"/>
            <a:ext cx="6867651" cy="457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DC7D6B-F5E2-4D98-9261-E4BE89570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109" y="1747844"/>
            <a:ext cx="7935782" cy="462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E63D70-E20E-4C51-AEA6-6983AECC7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84" y="1847851"/>
            <a:ext cx="11590631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61</Words>
  <Application>Microsoft Office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Sakkal Majalla</vt:lpstr>
      <vt:lpstr>Office Theme</vt:lpstr>
      <vt:lpstr>المَشَاعِر (2) Feelings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42</cp:revision>
  <dcterms:created xsi:type="dcterms:W3CDTF">2020-09-13T16:40:33Z</dcterms:created>
  <dcterms:modified xsi:type="dcterms:W3CDTF">2024-11-03T15:26:16Z</dcterms:modified>
</cp:coreProperties>
</file>