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72" r:id="rId5"/>
    <p:sldId id="273" r:id="rId6"/>
    <p:sldId id="274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361E – Arabic Curriculum – Lecture No. </a:t>
            </a:r>
            <a:r>
              <a:rPr lang="en-US" sz="1800" b="1" dirty="0"/>
              <a:t>10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articles/pages/21919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8668"/>
            <a:ext cx="9144000" cy="1655762"/>
          </a:xfrm>
        </p:spPr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FF3719-83F0-4343-95A9-23B8ADCC0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EG" dirty="0"/>
              <a:t>المَدْرَسَةُ العائِمَةُ في بَنْغلادِش</a:t>
            </a:r>
            <a:br>
              <a:rPr lang="ar-EG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6D31D-B362-491F-8D07-62FF67763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221" y="1167790"/>
            <a:ext cx="4659123" cy="4767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64D241-4CC8-4A61-94D3-5D819D5A5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3" y="1167789"/>
            <a:ext cx="4880742" cy="476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7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0964F-8607-48E1-8489-87E5C8998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929" y="1485798"/>
            <a:ext cx="4704353" cy="37935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55AD2-2044-448E-B28F-BC998FA4F2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61" y="1498499"/>
            <a:ext cx="4644146" cy="378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4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6B59FA-641F-4709-BBED-4C95BAB1E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987" y="1555119"/>
            <a:ext cx="7418026" cy="37477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0E13-E9E7-4FE9-8844-F90C25D9D037}"/>
              </a:ext>
            </a:extLst>
          </p:cNvPr>
          <p:cNvSpPr txBox="1"/>
          <p:nvPr/>
        </p:nvSpPr>
        <p:spPr>
          <a:xfrm>
            <a:off x="3054427" y="5615719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https://learning.aljazeera.net/ar/articles/pages/21919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15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858DF5-C57C-45BA-9C62-296F64E3D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687" y="1707614"/>
            <a:ext cx="10282626" cy="46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47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EDA6BB-FCBF-49B4-B738-5C336ED2D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5872E-0372-49F3-90B9-A2F8A7A87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9" y="1784733"/>
            <a:ext cx="9461122" cy="450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5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31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المَدْرَسَةُ العائِمَةُ في بَنْغلادِش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67</cp:revision>
  <dcterms:created xsi:type="dcterms:W3CDTF">2020-09-13T16:40:33Z</dcterms:created>
  <dcterms:modified xsi:type="dcterms:W3CDTF">2023-10-22T12:27:14Z</dcterms:modified>
</cp:coreProperties>
</file>