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80" r:id="rId3"/>
    <p:sldId id="281" r:id="rId4"/>
    <p:sldId id="282" r:id="rId5"/>
    <p:sldId id="283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ar-EG" sz="1800" b="1" dirty="0"/>
              <a:t>12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78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5F2AD0-C506-4603-B6A5-8121B643B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829" y="2222523"/>
            <a:ext cx="10238342" cy="2387600"/>
          </a:xfrm>
        </p:spPr>
        <p:txBody>
          <a:bodyPr>
            <a:normAutofit fontScale="90000"/>
          </a:bodyPr>
          <a:lstStyle/>
          <a:p>
            <a:pPr rtl="1"/>
            <a:r>
              <a:rPr lang="ar-EG" dirty="0"/>
              <a:t>رافِيا أَرْشَد.. أَوَّلُ قاضِيَةٍ مُحَجَّبَةٍ في بريطانيا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999383-904C-458C-9AEE-05BF30494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0996E3-8635-4688-9281-D9E8138B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A6C067-F442-4CC4-B18D-DD98B551B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834" y="1958899"/>
            <a:ext cx="4656349" cy="4557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5E69DB-71F0-40AA-9E92-5CE2BDD16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57" y="1958898"/>
            <a:ext cx="4505591" cy="450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0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F49B7C-5B2A-446B-B40B-3D4C8FD6B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26460"/>
            <a:ext cx="5369001" cy="4357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CE9E42-A0A3-47FB-AF73-C73288F19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8" y="2126459"/>
            <a:ext cx="5633176" cy="435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3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05F83-2E3A-4E4E-811B-0ADB357F8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70" y="1134365"/>
            <a:ext cx="7572260" cy="39723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EF229D-AE37-4EAE-BD3C-9D5937229AE2}"/>
              </a:ext>
            </a:extLst>
          </p:cNvPr>
          <p:cNvSpPr txBox="1"/>
          <p:nvPr/>
        </p:nvSpPr>
        <p:spPr>
          <a:xfrm>
            <a:off x="3054427" y="5439448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https://learning.aljazeera.net/ar/node/20782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5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F5A72-6585-42A2-8C01-AFA96851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2020-09-27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535966-E045-46B0-BDF7-0B788C6B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77A85D-1A43-4AD3-B054-7D5AE8788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49" y="1810728"/>
            <a:ext cx="10511667" cy="454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33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36</Words>
  <Application>Microsoft Office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رافِيا أَرْشَد.. أَوَّلُ قاضِيَةٍ مُحَجَّبَةٍ في بريطانيا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51</cp:revision>
  <dcterms:created xsi:type="dcterms:W3CDTF">2020-09-13T16:40:33Z</dcterms:created>
  <dcterms:modified xsi:type="dcterms:W3CDTF">2023-10-28T19:40:06Z</dcterms:modified>
</cp:coreProperties>
</file>