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إنْ لَمْ تَكُنْ مِنَ الصَّالِحِينَ فَكُنْ مِنَ النَّاصِحِينَ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8DB73-936B-AF12-7FF2-1ABFFEA3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33" y="1161733"/>
            <a:ext cx="543953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E9509-CEC3-A752-5D70-5DF4D185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9" y="37627"/>
            <a:ext cx="6909489" cy="64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F3B3F-438F-A9BE-2FEC-31D32D3A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" y="123942"/>
            <a:ext cx="9921870" cy="63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107C2-39CF-4A84-CF3F-920EB9BD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57" y="0"/>
            <a:ext cx="7793144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0E0AA-3F52-9864-B008-3EA8AA15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216"/>
            <a:ext cx="12192000" cy="30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1AC79-F3E3-C392-9F62-5169C55B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1985475"/>
            <a:ext cx="11603069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2BA64-F3CC-F5FB-9243-7A192E52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560"/>
            <a:ext cx="12192000" cy="22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0C500-0257-8C7B-897A-0533BF7D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122"/>
            <a:ext cx="12192000" cy="16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A2DC9-D672-ED51-7C80-C4D7442E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16" y="258226"/>
            <a:ext cx="7944959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083A0-6DB6-04D4-A330-4B8A416C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64" y="1256997"/>
            <a:ext cx="5344271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BDBE-6942-6AD6-797A-7AB07B3BD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27" y="1204602"/>
            <a:ext cx="6239746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23B38-5CDE-F381-D44E-B8C4813A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12" y="1285576"/>
            <a:ext cx="5563376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27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إنْ لَمْ تَكُنْ مِنَ الصَّالِحِينَ فَكُنْ مِنَ النَّاصِحِينَ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2024-11-09T19:44:30Z</dcterms:modified>
</cp:coreProperties>
</file>