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2" r:id="rId4"/>
    <p:sldId id="273" r:id="rId5"/>
    <p:sldId id="274" r:id="rId6"/>
    <p:sldId id="276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المَغارِبَةُ يَسْتَغِلُّونَ الحَجْرَ المَنْزِلِيَّ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70F3A-3155-413C-8B7A-62D86F6E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476" y="1784733"/>
            <a:ext cx="4620982" cy="4679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A6E57-1A35-4D7D-8BC8-37635573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42" y="182695"/>
            <a:ext cx="6022938" cy="60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01504-6086-4B0B-A9CC-8954DFE6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357" y="1872867"/>
            <a:ext cx="5612439" cy="4482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72382-F473-4B4E-B452-7744703C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5" y="859315"/>
            <a:ext cx="5761881" cy="44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152C0-27B6-400C-95A6-18694E0A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404702"/>
            <a:ext cx="7704462" cy="404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0A64E-D134-425F-8252-EC00876213CE}"/>
              </a:ext>
            </a:extLst>
          </p:cNvPr>
          <p:cNvSpPr txBox="1"/>
          <p:nvPr/>
        </p:nvSpPr>
        <p:spPr>
          <a:xfrm>
            <a:off x="3054427" y="57479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F19C6-1EBE-4E6A-B665-296D080E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4" y="1795749"/>
            <a:ext cx="10775292" cy="4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C829D-4D79-4C43-8ED1-0FB9A759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9" y="2137274"/>
            <a:ext cx="11548642" cy="30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المَغارِبَةُ يَسْتَغِلُّونَ الحَجْرَ المَنْزِلِيَّ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69</cp:revision>
  <dcterms:created xsi:type="dcterms:W3CDTF">2020-09-13T16:40:33Z</dcterms:created>
  <dcterms:modified xsi:type="dcterms:W3CDTF">2023-11-05T12:37:04Z</dcterms:modified>
</cp:coreProperties>
</file>