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كَمَا تَدِينُ تُدَانُ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2CEE8-03BE-46D1-8DE4-CC9DC516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52" y="213311"/>
            <a:ext cx="4068896" cy="62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3A1C-B90B-4603-A2FB-DFF0A898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2" y="317025"/>
            <a:ext cx="7564916" cy="61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EC351-9613-4286-AAC9-7CCE942F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4" y="404301"/>
            <a:ext cx="7498812" cy="6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51AF-2000-4062-8901-BE8119C6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" y="1922441"/>
            <a:ext cx="11928992" cy="44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4092-24B3-4481-BDFF-BC1855A1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8" y="1702106"/>
            <a:ext cx="11819044" cy="4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259C5-30E5-4A37-ABCF-9D6C70E8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9" y="2346594"/>
            <a:ext cx="11681502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FED5-E512-40D6-87A0-CDE4C0BA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92" y="1612806"/>
            <a:ext cx="5162815" cy="36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4D0C-6E37-4B4F-925A-2B0A74A9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857" y="1955724"/>
            <a:ext cx="3594285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55E6A-876E-440E-8328-DE69323D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67" y="1977950"/>
            <a:ext cx="6153466" cy="29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EB05E-4C3C-427C-B2DA-DF9FC52E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9" y="1965250"/>
            <a:ext cx="2952902" cy="2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BF02B-03C4-440C-AB06-1EA3D9A5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76" y="1936673"/>
            <a:ext cx="4826248" cy="29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كَمَا تَدِينُ تُدَانُ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2023-03-25T14:23:09Z</dcterms:modified>
</cp:coreProperties>
</file>