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362E – Arabic Curriculum – Lecture No. </a:t>
            </a:r>
            <a:r>
              <a:rPr lang="ar-EG" sz="1800" b="1" dirty="0"/>
              <a:t>8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.aljazeera.net/ar/node/2082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أَخْطاءٌ يَجِبُ تَجَنُّبُها عِنْدَ اخْتِيَارِ وَظِيفَةٍ جَدِيدَةٍ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525576-76B0-4303-AB35-0354D6BE6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086" y="1214128"/>
            <a:ext cx="4382112" cy="44297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F57CAE-8E65-4C44-9E50-11F8416293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4" y="1204602"/>
            <a:ext cx="4420217" cy="44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0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16B29-799D-463D-B5DC-3F4920E39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602" y="176923"/>
            <a:ext cx="4448796" cy="623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82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DB1103-B089-47C9-ACD8-FE351BAA1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634" y="1415666"/>
            <a:ext cx="7668732" cy="40266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C4BB69-3199-4E76-A865-96284FB7CF0D}"/>
              </a:ext>
            </a:extLst>
          </p:cNvPr>
          <p:cNvSpPr txBox="1"/>
          <p:nvPr/>
        </p:nvSpPr>
        <p:spPr>
          <a:xfrm>
            <a:off x="3054427" y="5803004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https://learning.aljazeera.net/ar/node/20820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3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EC4E2-B864-42AA-B7F5-0B9EF95FA01C}"/>
              </a:ext>
            </a:extLst>
          </p:cNvPr>
          <p:cNvSpPr txBox="1"/>
          <p:nvPr/>
        </p:nvSpPr>
        <p:spPr>
          <a:xfrm>
            <a:off x="451692" y="1928195"/>
            <a:ext cx="1131432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يُحَذِّرُ خُبَرَاءُ فِي الْإِدَارَةِ وَالتَّنْمِيَةِ الْبَشَرِيَّةِ مِنْ ثُلَّةِ أَخْطَاءٍ يَتَعَيَّنُ تَفَادِيهَا عِنْدَ الْبَحْثِ عَنْ وَظِيفَةٍ جَدِيدَةٍ، مِنْهَا: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التَّرْكِيزُ عَلَى الرَّاتِبِ فَقَط، رَغْمَ أَنَّهُ قَدْ تَكُونُ هُنَاكَ مَزَايَا أُخْرَى فِي أَيِّ وَظِيفَةٍ مُحْتَمَلَةٍ مِثْلَ تَعَلُّمِ مَهَارَاتٍ جَديدَةٍ أَو الِاسْتِفَادَةِ مِنْ عَلَاقَاتِ عَمَلٍ مُرْبِحَةٍ.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الْمُضِيُّ فِي الطَّرِيقِ الْمِهْنِيِّ التَّقْليدِيِّ نَفْسِهِ الَّذِي يَمْضِي فِيهِ مَنْ حَوْلَكَ خُصُوصًا أَقَارَبَكَ.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 التَّأَكُّدِ مِنْ مَدَى الِاسْتِقْرَارِ الْمَادِّيِّ وَالْوَظِيفِيِّ فِي الْمُؤَسَّسَةِ الَّتِي تَسْعَى لِلْعَمَلِ فِيهَا.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 التَّحَقُّقِ مَنْ أَنَّ هَذِهِ الْوَظِيفَةَ لَنْ تُؤَثِّرَ بِشَكْلٍ سَلْبِيٍّ عَلَى حَيَاتِكَ الشَّخْصِيَّةِ.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اخْتِيَارُ وَظِيفَةٍ رَتِيبَةٍ لَا تُتِيحُ لَكَ تَعَلُّمَ أَيِّ خِبْرَاتٍ جَديدَةٍ.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 التَّدْقِيقِ فِي الْوَصْفِ الْوَظِيفِيِّ الْمُرْفَقِ بِإعْلَانِ الْوَظِيفَةِ.</a:t>
            </a:r>
          </a:p>
        </p:txBody>
      </p:sp>
    </p:spTree>
    <p:extLst>
      <p:ext uri="{BB962C8B-B14F-4D97-AF65-F5344CB8AC3E}">
        <p14:creationId xmlns:p14="http://schemas.microsoft.com/office/powerpoint/2010/main" val="203885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6698F2-F492-41EF-9D4F-97DAEF69534E}"/>
              </a:ext>
            </a:extLst>
          </p:cNvPr>
          <p:cNvSpPr txBox="1"/>
          <p:nvPr/>
        </p:nvSpPr>
        <p:spPr>
          <a:xfrm>
            <a:off x="231354" y="2066694"/>
            <a:ext cx="1175499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الْإهْمَالُ فِي جَمْعِ أكْبَرِ قَدْرٍ مُمْكِنٍ مِنَ الْمَعْلُومَاتِ عَنْ هَذِهِ الْوَظِيفَةِ وَشُرُوطِهَا وَطَبِيعَةِ صَاحِبِ الْعَمَلِ سَوَاءً كَانَ فَرْدًا أَوْ مُؤَسَّسَةً.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 الِاسْتِمَاعِ بِشَكْلٍ عَمِيقٍ لِآرَاءِ أَصْحَابِ الْخِبْرَةِ فِي الْمَجَالِ الَّذِي تَوَدُّ الْعَمَلَ فِيهِ.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 الِاطِّلَاعِ بِشَكْلٍ كَافٍ عَلَى ثَقَافَةِ الْمُؤَسَّسَةِ الْجَدِيدَةِ الَّتِي تَوَدُّ الْعَمَلَ فِيهَا وَذَلِكَ لِلتَّأَكُّدِ مِنْ أَنَّ هَذِهِ الثَّقَافَةَ لَا تَتَعَارَضُ مَعَ مَبَادِئِكَ الشَّخْصِيَّةِ.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تَغْلِيبُ الْأُمُورِ الْمَادِّيَّةِ عَلَى مَسْأَلَةِ حُبِّكَ لِلْمِهْنَةِ ذَاتِهَا، إِذْ إنَّ الْعَمَلَ فِي مِهْنَةٍ تَكْرَهُهَا قَدْ يُفْقِدُكَ فِي نِهَايَةِ الْمَطَافِ تَوَازُنَكَ النَّفْسِيَّ.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عَدَمُ التَّحَرِّي عَنْ طَبِيعَةِ فَرِيقِ الْعَمَلِ الَّذِي سَتَعْمَلُ مَعَهُ.</a:t>
            </a:r>
          </a:p>
          <a:p>
            <a:pPr algn="just" rtl="1"/>
            <a:r>
              <a:rPr lang="ar-EG" sz="2800" b="0" i="0" dirty="0">
                <a:solidFill>
                  <a:srgbClr val="333333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وَأَخِيرًا عَدَمُ التَّحَقُّقِ بِدِقَّةٍ مِنَ الطَّبِيعَةِ الْإِدَارِيَّةِ وَالشَّخْصِيَّةِ لِمُدِيرِكَ الْمُبَاشِرِ الَّذِي قَدْ تَعْمَلُ مَعَهُ.</a:t>
            </a:r>
          </a:p>
        </p:txBody>
      </p:sp>
    </p:spTree>
    <p:extLst>
      <p:ext uri="{BB962C8B-B14F-4D97-AF65-F5344CB8AC3E}">
        <p14:creationId xmlns:p14="http://schemas.microsoft.com/office/powerpoint/2010/main" val="110841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258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Sakkal Majalla</vt:lpstr>
      <vt:lpstr>Office Theme</vt:lpstr>
      <vt:lpstr>أَخْطاءٌ يَجِبُ تَجَنُّبُها عِنْدَ اخْتِيَارِ وَظِيفَةٍ جَدِيدَةٍ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57</cp:revision>
  <dcterms:created xsi:type="dcterms:W3CDTF">2020-09-13T16:40:33Z</dcterms:created>
  <dcterms:modified xsi:type="dcterms:W3CDTF">2024-03-24T13:31:40Z</dcterms:modified>
</cp:coreProperties>
</file>