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03" autoAdjust="0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1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461E – Arabic Curriculum – Lecture No. </a:t>
            </a:r>
            <a:r>
              <a:rPr lang="en-US" sz="1800" b="1" dirty="0"/>
              <a:t>11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اخْتِيَارُ الصَّدِيق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1E569D-3162-4C2D-89CF-35EB29CFB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0" y="1852392"/>
            <a:ext cx="12041280" cy="31532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EA522E-9EE9-4AE3-8C2A-7745C0904847}"/>
              </a:ext>
            </a:extLst>
          </p:cNvPr>
          <p:cNvSpPr/>
          <p:nvPr/>
        </p:nvSpPr>
        <p:spPr>
          <a:xfrm>
            <a:off x="8607287" y="3161871"/>
            <a:ext cx="93452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C0A0DF-63B3-40BD-B2D7-3219AD27D963}"/>
              </a:ext>
            </a:extLst>
          </p:cNvPr>
          <p:cNvSpPr/>
          <p:nvPr/>
        </p:nvSpPr>
        <p:spPr>
          <a:xfrm>
            <a:off x="7229061" y="3161871"/>
            <a:ext cx="93452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ED9E96-4039-4BD3-9E2F-875EC5E82216}"/>
              </a:ext>
            </a:extLst>
          </p:cNvPr>
          <p:cNvSpPr/>
          <p:nvPr/>
        </p:nvSpPr>
        <p:spPr>
          <a:xfrm>
            <a:off x="1639958" y="3161871"/>
            <a:ext cx="165677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B09E23-0D79-47AB-93D0-53A48E782D8E}"/>
              </a:ext>
            </a:extLst>
          </p:cNvPr>
          <p:cNvSpPr/>
          <p:nvPr/>
        </p:nvSpPr>
        <p:spPr>
          <a:xfrm>
            <a:off x="2650435" y="3816611"/>
            <a:ext cx="93452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0A9DE7-55E2-41C5-A4B8-E5CDF8FB1680}"/>
              </a:ext>
            </a:extLst>
          </p:cNvPr>
          <p:cNvSpPr/>
          <p:nvPr/>
        </p:nvSpPr>
        <p:spPr>
          <a:xfrm>
            <a:off x="6294533" y="4350867"/>
            <a:ext cx="93452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2BB79C-9ED6-4DC8-8799-4F784DA80510}"/>
              </a:ext>
            </a:extLst>
          </p:cNvPr>
          <p:cNvSpPr/>
          <p:nvPr/>
        </p:nvSpPr>
        <p:spPr>
          <a:xfrm>
            <a:off x="5171536" y="4350867"/>
            <a:ext cx="93452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F3CFAE-F0C8-4277-A5C4-92CAA0243E8F}"/>
              </a:ext>
            </a:extLst>
          </p:cNvPr>
          <p:cNvSpPr/>
          <p:nvPr/>
        </p:nvSpPr>
        <p:spPr>
          <a:xfrm>
            <a:off x="705430" y="4350867"/>
            <a:ext cx="93452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6963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601217-5A98-4575-AC2A-DB20E32FE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18" y="2709762"/>
            <a:ext cx="11926964" cy="14384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A9792F-3A74-4BB8-AED4-44B3BBF0F88D}"/>
              </a:ext>
            </a:extLst>
          </p:cNvPr>
          <p:cNvSpPr/>
          <p:nvPr/>
        </p:nvSpPr>
        <p:spPr>
          <a:xfrm>
            <a:off x="7199119" y="2894744"/>
            <a:ext cx="93452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4F2F5A-3805-4A9B-AF01-A76FBE14911D}"/>
              </a:ext>
            </a:extLst>
          </p:cNvPr>
          <p:cNvSpPr/>
          <p:nvPr/>
        </p:nvSpPr>
        <p:spPr>
          <a:xfrm>
            <a:off x="132518" y="2894744"/>
            <a:ext cx="66261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F29838-4D00-48B9-AACB-5657947E1E7F}"/>
              </a:ext>
            </a:extLst>
          </p:cNvPr>
          <p:cNvSpPr/>
          <p:nvPr/>
        </p:nvSpPr>
        <p:spPr>
          <a:xfrm>
            <a:off x="10508849" y="3515980"/>
            <a:ext cx="93452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B436C5-9EC3-4D1E-8520-CE084C551152}"/>
              </a:ext>
            </a:extLst>
          </p:cNvPr>
          <p:cNvSpPr/>
          <p:nvPr/>
        </p:nvSpPr>
        <p:spPr>
          <a:xfrm>
            <a:off x="1752475" y="3515980"/>
            <a:ext cx="93452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7555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ACECA8-CC26-4B54-A7CA-29BCA96C7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3" y="2462077"/>
            <a:ext cx="11850754" cy="19338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7908DD-79BE-4926-ACBC-B69070059712}"/>
              </a:ext>
            </a:extLst>
          </p:cNvPr>
          <p:cNvSpPr/>
          <p:nvPr/>
        </p:nvSpPr>
        <p:spPr>
          <a:xfrm>
            <a:off x="8202971" y="3161871"/>
            <a:ext cx="93452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3312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52052A-558E-4B79-A66F-FA383D829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91" y="2390630"/>
            <a:ext cx="11946017" cy="20767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3E2734-314E-461F-82ED-1CE31F0731C0}"/>
              </a:ext>
            </a:extLst>
          </p:cNvPr>
          <p:cNvSpPr/>
          <p:nvPr/>
        </p:nvSpPr>
        <p:spPr>
          <a:xfrm>
            <a:off x="258417" y="2581702"/>
            <a:ext cx="110668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3CA558-B1B8-4F35-AE58-A3AD80CCE255}"/>
              </a:ext>
            </a:extLst>
          </p:cNvPr>
          <p:cNvSpPr/>
          <p:nvPr/>
        </p:nvSpPr>
        <p:spPr>
          <a:xfrm>
            <a:off x="6728791" y="3161872"/>
            <a:ext cx="124582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A943E9-D1EE-413C-9337-AE8078F2D9BA}"/>
              </a:ext>
            </a:extLst>
          </p:cNvPr>
          <p:cNvSpPr/>
          <p:nvPr/>
        </p:nvSpPr>
        <p:spPr>
          <a:xfrm>
            <a:off x="4995946" y="3161872"/>
            <a:ext cx="93452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383D26-4A05-40FD-A66A-4B8BEB2E737E}"/>
              </a:ext>
            </a:extLst>
          </p:cNvPr>
          <p:cNvSpPr/>
          <p:nvPr/>
        </p:nvSpPr>
        <p:spPr>
          <a:xfrm>
            <a:off x="5463210" y="3816611"/>
            <a:ext cx="93452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E46FAC-C278-4E38-8D51-64F07A45BE81}"/>
              </a:ext>
            </a:extLst>
          </p:cNvPr>
          <p:cNvSpPr/>
          <p:nvPr/>
        </p:nvSpPr>
        <p:spPr>
          <a:xfrm>
            <a:off x="4631634" y="3814621"/>
            <a:ext cx="74887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A944D5-BD9A-492C-9A30-B9F7CF39265D}"/>
              </a:ext>
            </a:extLst>
          </p:cNvPr>
          <p:cNvSpPr/>
          <p:nvPr/>
        </p:nvSpPr>
        <p:spPr>
          <a:xfrm>
            <a:off x="2285999" y="3814621"/>
            <a:ext cx="83832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C4173B-DE89-4A88-87FC-5921BDEA7245}"/>
              </a:ext>
            </a:extLst>
          </p:cNvPr>
          <p:cNvSpPr/>
          <p:nvPr/>
        </p:nvSpPr>
        <p:spPr>
          <a:xfrm>
            <a:off x="737231" y="3742043"/>
            <a:ext cx="93452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9303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21DB7E-A2BB-4413-8D4A-B1A5C582B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848" y="1652531"/>
            <a:ext cx="8254304" cy="355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14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FCE405-4F15-4914-82D1-33C8A020A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128" y="1938970"/>
            <a:ext cx="9387744" cy="29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08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11</Words>
  <Application>Microsoft Office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اخْتِيَارُ الصَّدِيق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51</cp:revision>
  <dcterms:created xsi:type="dcterms:W3CDTF">2020-09-13T16:40:33Z</dcterms:created>
  <dcterms:modified xsi:type="dcterms:W3CDTF">2024-11-02T19:34:49Z</dcterms:modified>
</cp:coreProperties>
</file>