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72" autoAdjust="0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0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461E – Arabic Curriculum – Lecture No. </a:t>
            </a:r>
            <a:r>
              <a:rPr lang="ar-EG" sz="1800" b="1" dirty="0"/>
              <a:t>14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EG" dirty="0"/>
              <a:t>محادثة حول: رِسَالَةُ عُمَرَ بنِ الخَطَّاب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5CE0D6-CE2F-4A29-925E-5008106474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466" y="2952520"/>
            <a:ext cx="11421068" cy="95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886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C8E88C-12C3-4C93-AD1F-D83939FFCD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04" y="2930488"/>
            <a:ext cx="11325592" cy="997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60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B5C933-44D8-4434-8501-12DAE16FB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486" y="2974554"/>
            <a:ext cx="10647028" cy="90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053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9D0901-0403-4AF3-B68C-697E6340CF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932"/>
          <a:stretch/>
        </p:blipFill>
        <p:spPr>
          <a:xfrm>
            <a:off x="51148" y="3084723"/>
            <a:ext cx="12089704" cy="864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619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AE532D-BDEE-4809-83AD-89441CB15C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88"/>
          <a:stretch/>
        </p:blipFill>
        <p:spPr>
          <a:xfrm>
            <a:off x="2539426" y="1685581"/>
            <a:ext cx="6516439" cy="348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929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1A9DAC-B9E1-43AA-8E38-F4F6A2462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6652" y="1784733"/>
            <a:ext cx="7538696" cy="3288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567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F7BBC7-5407-41BF-AC8B-AC1596D32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758" y="1619480"/>
            <a:ext cx="6554484" cy="361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991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21</Words>
  <Application>Microsoft Office PowerPoint</Application>
  <PresentationFormat>Widescreen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محادثة حول: رِسَالَةُ عُمَرَ بنِ الخَطَّاب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53</cp:revision>
  <dcterms:created xsi:type="dcterms:W3CDTF">2020-09-13T16:40:33Z</dcterms:created>
  <dcterms:modified xsi:type="dcterms:W3CDTF">2024-11-10T18:28:57Z</dcterms:modified>
</cp:coreProperties>
</file>