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304" r:id="rId3"/>
    <p:sldId id="286" r:id="rId4"/>
    <p:sldId id="301" r:id="rId5"/>
    <p:sldId id="302" r:id="rId6"/>
    <p:sldId id="303" r:id="rId7"/>
    <p:sldId id="27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</a:t>
            </a:r>
            <a:r>
              <a:rPr lang="ar-EG" sz="1800" b="1" dirty="0"/>
              <a:t>2</a:t>
            </a:r>
            <a:r>
              <a:rPr lang="en-CA" sz="1800" b="1" dirty="0"/>
              <a:t>E – Arabic Curriculum – Lecture No. </a:t>
            </a:r>
            <a:r>
              <a:rPr lang="ar-EG" sz="1800" b="1" dirty="0"/>
              <a:t>7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/>
              <a:t>النَّاسِك وَالضَّيْف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C97F85-2B60-144D-B461-8DE62AAD11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3" y="1828799"/>
            <a:ext cx="12052537" cy="317791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C0185E2-DE4A-6A46-96C4-3F45716472FC}"/>
              </a:ext>
            </a:extLst>
          </p:cNvPr>
          <p:cNvSpPr/>
          <p:nvPr/>
        </p:nvSpPr>
        <p:spPr>
          <a:xfrm>
            <a:off x="6729573" y="1948667"/>
            <a:ext cx="797184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FADF50-EA5C-BA4D-9716-0B3D9DBA0FE0}"/>
              </a:ext>
            </a:extLst>
          </p:cNvPr>
          <p:cNvSpPr/>
          <p:nvPr/>
        </p:nvSpPr>
        <p:spPr>
          <a:xfrm>
            <a:off x="770561" y="1948667"/>
            <a:ext cx="91020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32CF489-2B8C-1443-A569-BA3D714D4E85}"/>
              </a:ext>
            </a:extLst>
          </p:cNvPr>
          <p:cNvSpPr/>
          <p:nvPr/>
        </p:nvSpPr>
        <p:spPr>
          <a:xfrm>
            <a:off x="3688421" y="3150628"/>
            <a:ext cx="91020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322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ED65BF2-BBD2-E64F-9787-90252BBE4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83" y="2473377"/>
            <a:ext cx="11980432" cy="191874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706A104-1231-5D43-9085-2312AC316F55}"/>
              </a:ext>
            </a:extLst>
          </p:cNvPr>
          <p:cNvSpPr/>
          <p:nvPr/>
        </p:nvSpPr>
        <p:spPr>
          <a:xfrm>
            <a:off x="3791164" y="2986357"/>
            <a:ext cx="2081453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F5DC86-B10E-934E-B0C1-5EF5B76415C1}"/>
              </a:ext>
            </a:extLst>
          </p:cNvPr>
          <p:cNvSpPr/>
          <p:nvPr/>
        </p:nvSpPr>
        <p:spPr>
          <a:xfrm>
            <a:off x="9236468" y="3520613"/>
            <a:ext cx="1290344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DCC4E4-974F-6546-BA19-19EA554846DD}"/>
              </a:ext>
            </a:extLst>
          </p:cNvPr>
          <p:cNvSpPr/>
          <p:nvPr/>
        </p:nvSpPr>
        <p:spPr>
          <a:xfrm>
            <a:off x="5486400" y="3520613"/>
            <a:ext cx="841317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946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F51E815-8260-6543-9DF8-E680873DF1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9614"/>
          <a:stretch/>
        </p:blipFill>
        <p:spPr>
          <a:xfrm>
            <a:off x="114041" y="2038662"/>
            <a:ext cx="11802675" cy="165651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BF004E0-7EBF-F043-A955-6C4F2EF8F3C6}"/>
              </a:ext>
            </a:extLst>
          </p:cNvPr>
          <p:cNvSpPr/>
          <p:nvPr/>
        </p:nvSpPr>
        <p:spPr>
          <a:xfrm>
            <a:off x="6976151" y="2441826"/>
            <a:ext cx="91020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6471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0D125A2-FC42-E743-8CC7-3DE093B8E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15" y="2143593"/>
            <a:ext cx="11823594" cy="2563318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35492D0-B92D-6343-8480-3996BC078C88}"/>
              </a:ext>
            </a:extLst>
          </p:cNvPr>
          <p:cNvSpPr/>
          <p:nvPr/>
        </p:nvSpPr>
        <p:spPr>
          <a:xfrm>
            <a:off x="5944091" y="2598331"/>
            <a:ext cx="91020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57A7AE-DD1A-9F42-9DA3-80742AC0F353}"/>
              </a:ext>
            </a:extLst>
          </p:cNvPr>
          <p:cNvSpPr/>
          <p:nvPr/>
        </p:nvSpPr>
        <p:spPr>
          <a:xfrm>
            <a:off x="10716507" y="3158124"/>
            <a:ext cx="91020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18C014-A6B8-9A44-976D-22D111610EB8}"/>
              </a:ext>
            </a:extLst>
          </p:cNvPr>
          <p:cNvSpPr/>
          <p:nvPr/>
        </p:nvSpPr>
        <p:spPr>
          <a:xfrm>
            <a:off x="6050071" y="3188774"/>
            <a:ext cx="1092319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D546EE-78E1-C240-925B-3B99621E5F6E}"/>
              </a:ext>
            </a:extLst>
          </p:cNvPr>
          <p:cNvSpPr/>
          <p:nvPr/>
        </p:nvSpPr>
        <p:spPr>
          <a:xfrm>
            <a:off x="5210827" y="3132587"/>
            <a:ext cx="685985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CF00B3-C1CD-D842-B8AE-41354728B385}"/>
              </a:ext>
            </a:extLst>
          </p:cNvPr>
          <p:cNvSpPr/>
          <p:nvPr/>
        </p:nvSpPr>
        <p:spPr>
          <a:xfrm>
            <a:off x="8780745" y="3723030"/>
            <a:ext cx="785704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3D75FF-B7B0-BE4E-8995-FEB733B076D3}"/>
              </a:ext>
            </a:extLst>
          </p:cNvPr>
          <p:cNvSpPr/>
          <p:nvPr/>
        </p:nvSpPr>
        <p:spPr>
          <a:xfrm>
            <a:off x="7903923" y="3813356"/>
            <a:ext cx="716539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5163A8-2BCD-A14A-A208-A3A9CABA42D9}"/>
              </a:ext>
            </a:extLst>
          </p:cNvPr>
          <p:cNvSpPr/>
          <p:nvPr/>
        </p:nvSpPr>
        <p:spPr>
          <a:xfrm>
            <a:off x="5311036" y="3813356"/>
            <a:ext cx="585776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966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333E9FC-97EE-C843-B586-A85FD973A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98" y="1948721"/>
            <a:ext cx="11938832" cy="293807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1BD5A00-D32A-1E47-9C87-119A649F9FC5}"/>
              </a:ext>
            </a:extLst>
          </p:cNvPr>
          <p:cNvSpPr/>
          <p:nvPr/>
        </p:nvSpPr>
        <p:spPr>
          <a:xfrm>
            <a:off x="1528176" y="2310233"/>
            <a:ext cx="1518204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10452F-C03A-1A40-92E5-76F12FFB192A}"/>
              </a:ext>
            </a:extLst>
          </p:cNvPr>
          <p:cNvSpPr/>
          <p:nvPr/>
        </p:nvSpPr>
        <p:spPr>
          <a:xfrm>
            <a:off x="7390357" y="2883501"/>
            <a:ext cx="1280210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E50A75-FADF-6747-B7AC-C9669153745F}"/>
              </a:ext>
            </a:extLst>
          </p:cNvPr>
          <p:cNvSpPr/>
          <p:nvPr/>
        </p:nvSpPr>
        <p:spPr>
          <a:xfrm>
            <a:off x="5140113" y="2883501"/>
            <a:ext cx="910201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3A98B2-DE3F-2C47-BCC5-A8B48459144A}"/>
              </a:ext>
            </a:extLst>
          </p:cNvPr>
          <p:cNvSpPr/>
          <p:nvPr/>
        </p:nvSpPr>
        <p:spPr>
          <a:xfrm>
            <a:off x="10459233" y="4013772"/>
            <a:ext cx="653908" cy="534256"/>
          </a:xfrm>
          <a:prstGeom prst="rect">
            <a:avLst/>
          </a:prstGeom>
          <a:solidFill>
            <a:srgbClr val="FFFF00">
              <a:alpha val="4156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323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9</Words>
  <Application>Microsoft Office PowerPoint</Application>
  <PresentationFormat>Widescreen</PresentationFormat>
  <Paragraphs>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النَّاسِك وَالضَّيْف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53</cp:revision>
  <dcterms:created xsi:type="dcterms:W3CDTF">2020-09-13T16:40:33Z</dcterms:created>
  <dcterms:modified xsi:type="dcterms:W3CDTF">2024-03-23T11:11:16Z</dcterms:modified>
</cp:coreProperties>
</file>