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72" r:id="rId3"/>
    <p:sldId id="284" r:id="rId4"/>
    <p:sldId id="285" r:id="rId5"/>
    <p:sldId id="273" r:id="rId6"/>
    <p:sldId id="286" r:id="rId7"/>
    <p:sldId id="287" r:id="rId8"/>
    <p:sldId id="274" r:id="rId9"/>
    <p:sldId id="275" r:id="rId10"/>
    <p:sldId id="276" r:id="rId11"/>
    <p:sldId id="277" r:id="rId12"/>
    <p:sldId id="278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46</a:t>
            </a:r>
            <a:r>
              <a:rPr lang="ar-EG" sz="1800" b="1" dirty="0"/>
              <a:t>2</a:t>
            </a:r>
            <a:r>
              <a:rPr lang="en-CA" sz="1800" b="1" dirty="0"/>
              <a:t>E – Arabic Curriculum – Lecture No. </a:t>
            </a:r>
            <a:r>
              <a:rPr lang="ar-EG" sz="1800" b="1" dirty="0"/>
              <a:t>8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dirty="0"/>
              <a:t>محادثة عن: النَّاسِك وَالضَّيْف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10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2B1176-9975-4C92-9AB5-455888531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7995" y="2166761"/>
            <a:ext cx="6516009" cy="2524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007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11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B7B99C-11B2-41DA-BF24-7571F31F0E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3232" y="2409682"/>
            <a:ext cx="6525536" cy="203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137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3D088F-5D10-4735-8E4E-5839B3E38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7154" y="2447788"/>
            <a:ext cx="5677692" cy="196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45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9B5D03-496D-47E1-8255-B489699985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2494" y="2252498"/>
            <a:ext cx="8507012" cy="235300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C6A73A-AFE8-4802-997F-00235E9E6E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3233" y="4650961"/>
            <a:ext cx="6706536" cy="1047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5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832F34-DA89-44A2-84EB-A5C3D3D15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2020-09-27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171EBD-81CA-4E0F-9FD6-09AA1D3ED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05A77B-0FFA-45AA-8376-E8E298878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114" y="2236425"/>
            <a:ext cx="10617772" cy="238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250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272AD9-4DFD-4CE1-A550-6794D68D4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2020-09-27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DCA75D-7DDD-4D51-B0EF-7E21405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1D5E7B-6B2C-49B2-B051-6C29AC2949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605" y="2721167"/>
            <a:ext cx="9800790" cy="1415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752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900A20-729C-4BC0-A47D-5F9E4A02B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3203" y="2798284"/>
            <a:ext cx="9325594" cy="1261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094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D2DD43-EDA5-41D9-8D39-A0F650563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2020-09-27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860284-B6EC-47C5-AAEF-08D768B84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0EDDC1-9C24-491C-AD4C-7EC7DEAAAB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416" y="2743200"/>
            <a:ext cx="9955168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12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AB09A7-2E53-4E6D-8B98-BA4BD8176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2020-09-27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75C35A-BBD3-4863-B816-BD3D4A98A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092AA2-9BD8-407B-88F5-574E14A1E1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059" y="2897437"/>
            <a:ext cx="10831882" cy="106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815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D2D0FA-33B9-4923-AF1F-E3FCAB1EBF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561" y="2952521"/>
            <a:ext cx="11376878" cy="952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439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3BDD40-8A84-442E-BF85-10204723C2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203" y="3157499"/>
            <a:ext cx="10707594" cy="5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13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27</Words>
  <Application>Microsoft Office PowerPoint</Application>
  <PresentationFormat>Widescreen</PresentationFormat>
  <Paragraphs>19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محادثة عن: النَّاسِك وَالضَّيْف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Dr. Ehab ATTA</cp:lastModifiedBy>
  <cp:revision>54</cp:revision>
  <dcterms:created xsi:type="dcterms:W3CDTF">2020-09-13T16:40:33Z</dcterms:created>
  <dcterms:modified xsi:type="dcterms:W3CDTF">2025-04-06T14:57:08Z</dcterms:modified>
</cp:coreProperties>
</file>