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386" r:id="rId3"/>
    <p:sldId id="293" r:id="rId4"/>
    <p:sldId id="309" r:id="rId5"/>
    <p:sldId id="305" r:id="rId6"/>
    <p:sldId id="434" r:id="rId7"/>
    <p:sldId id="287" r:id="rId8"/>
    <p:sldId id="435" r:id="rId9"/>
    <p:sldId id="288" r:id="rId10"/>
    <p:sldId id="289" r:id="rId11"/>
    <p:sldId id="436" r:id="rId12"/>
    <p:sldId id="290" r:id="rId13"/>
    <p:sldId id="291" r:id="rId14"/>
    <p:sldId id="437" r:id="rId15"/>
    <p:sldId id="438" r:id="rId16"/>
    <p:sldId id="297" r:id="rId17"/>
    <p:sldId id="298" r:id="rId18"/>
    <p:sldId id="299" r:id="rId19"/>
    <p:sldId id="304" r:id="rId20"/>
    <p:sldId id="439" r:id="rId21"/>
    <p:sldId id="285" r:id="rId22"/>
    <p:sldId id="440" r:id="rId23"/>
    <p:sldId id="286" r:id="rId24"/>
    <p:sldId id="441" r:id="rId25"/>
    <p:sldId id="301" r:id="rId26"/>
    <p:sldId id="300" r:id="rId27"/>
    <p:sldId id="292" r:id="rId28"/>
    <p:sldId id="453" r:id="rId29"/>
    <p:sldId id="294" r:id="rId30"/>
    <p:sldId id="273" r:id="rId31"/>
    <p:sldId id="442" r:id="rId32"/>
    <p:sldId id="274" r:id="rId33"/>
    <p:sldId id="443" r:id="rId34"/>
    <p:sldId id="444" r:id="rId35"/>
    <p:sldId id="445" r:id="rId36"/>
    <p:sldId id="446" r:id="rId37"/>
    <p:sldId id="454" r:id="rId38"/>
    <p:sldId id="295" r:id="rId39"/>
    <p:sldId id="447" r:id="rId40"/>
    <p:sldId id="448" r:id="rId41"/>
    <p:sldId id="449" r:id="rId42"/>
    <p:sldId id="450" r:id="rId43"/>
    <p:sldId id="451" r:id="rId44"/>
    <p:sldId id="452" r:id="rId45"/>
    <p:sldId id="260" r:id="rId46"/>
    <p:sldId id="319" r:id="rId47"/>
    <p:sldId id="25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43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المَكَان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البَلَد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المَدِينَة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الجِنسِيَّة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يَسْكُن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7E6AD62-C82D-45EC-82EA-566F1170E4F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يَعِيش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3A22B26-CDBB-4ABD-9468-DB356FE7F3EE}" type="parTrans" cxnId="{BDED6D50-DB62-4D24-9449-721D7021B002}">
      <dgm:prSet/>
      <dgm:spPr/>
      <dgm:t>
        <a:bodyPr/>
        <a:lstStyle/>
        <a:p>
          <a:endParaRPr lang="en-US"/>
        </a:p>
      </dgm:t>
    </dgm:pt>
    <dgm:pt modelId="{37FC778F-B27D-4A09-99EE-86D7905CCF2E}" type="sibTrans" cxnId="{BDED6D50-DB62-4D24-9449-721D7021B002}">
      <dgm:prSet/>
      <dgm:spPr/>
      <dgm:t>
        <a:bodyPr/>
        <a:lstStyle/>
        <a:p>
          <a:endParaRPr lang="en-US"/>
        </a:p>
      </dgm:t>
    </dgm:pt>
    <dgm:pt modelId="{D4CE0AA8-296E-4410-9589-E4AFEE2E075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المِنْطَقَة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9F1D12F-37E4-44B7-9EBB-A583445B53D2}" type="parTrans" cxnId="{2A56BB31-CFBA-4097-8CD2-8945041CA17C}">
      <dgm:prSet/>
      <dgm:spPr/>
      <dgm:t>
        <a:bodyPr/>
        <a:lstStyle/>
        <a:p>
          <a:endParaRPr lang="en-US"/>
        </a:p>
      </dgm:t>
    </dgm:pt>
    <dgm:pt modelId="{58B1C267-99E5-429A-888E-3FBAE9F622FC}" type="sibTrans" cxnId="{2A56BB31-CFBA-4097-8CD2-8945041CA17C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6"/>
      <dgm:spPr/>
    </dgm:pt>
    <dgm:pt modelId="{CC1912E5-215E-403E-A28F-018A9943EE0E}" type="pres">
      <dgm:prSet presAssocID="{C2388991-07F6-442E-AC47-6DB9B9EA3568}" presName="connTx" presStyleLbl="parChTrans1D2" presStyleIdx="0" presStyleCnt="6"/>
      <dgm:spPr/>
    </dgm:pt>
    <dgm:pt modelId="{D76B4B5C-4592-4226-BFF2-97E54732AC2F}" type="pres">
      <dgm:prSet presAssocID="{183B88EE-A8DB-4B20-BB7C-DFE461B111D0}" presName="node" presStyleLbl="node1" presStyleIdx="0" presStyleCnt="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6"/>
      <dgm:spPr/>
    </dgm:pt>
    <dgm:pt modelId="{BEA67E68-2ADB-4E42-A8E2-E267BF9D6556}" type="pres">
      <dgm:prSet presAssocID="{254AE587-813E-4F31-B7A5-7B3187897ADE}" presName="connTx" presStyleLbl="parChTrans1D2" presStyleIdx="1" presStyleCnt="6"/>
      <dgm:spPr/>
    </dgm:pt>
    <dgm:pt modelId="{BFCC64D9-A169-41D1-B6EF-0EC42675CECF}" type="pres">
      <dgm:prSet presAssocID="{6D138601-B780-4AC6-8ECF-3BE33E2C6B77}" presName="node" presStyleLbl="node1" presStyleIdx="1" presStyleCnt="6">
        <dgm:presLayoutVars>
          <dgm:bulletEnabled val="1"/>
        </dgm:presLayoutVars>
      </dgm:prSet>
      <dgm:spPr/>
    </dgm:pt>
    <dgm:pt modelId="{989A1C05-AD21-4E78-81BF-5DD494583B23}" type="pres">
      <dgm:prSet presAssocID="{E9F1D12F-37E4-44B7-9EBB-A583445B53D2}" presName="Name9" presStyleLbl="parChTrans1D2" presStyleIdx="2" presStyleCnt="6"/>
      <dgm:spPr/>
    </dgm:pt>
    <dgm:pt modelId="{B78236B1-F1F1-4FDE-8EA7-3DC66410F6D5}" type="pres">
      <dgm:prSet presAssocID="{E9F1D12F-37E4-44B7-9EBB-A583445B53D2}" presName="connTx" presStyleLbl="parChTrans1D2" presStyleIdx="2" presStyleCnt="6"/>
      <dgm:spPr/>
    </dgm:pt>
    <dgm:pt modelId="{304A21C1-3083-4FC3-B1C9-015BB9407D60}" type="pres">
      <dgm:prSet presAssocID="{D4CE0AA8-296E-4410-9589-E4AFEE2E075D}" presName="node" presStyleLbl="node1" presStyleIdx="2" presStyleCnt="6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3" presStyleCnt="6"/>
      <dgm:spPr/>
    </dgm:pt>
    <dgm:pt modelId="{FAD6C87C-51D7-4C77-B39A-2F60E302F23C}" type="pres">
      <dgm:prSet presAssocID="{9A1CA1D5-06AC-4AA4-9AE1-2F0FC95F2711}" presName="connTx" presStyleLbl="parChTrans1D2" presStyleIdx="3" presStyleCnt="6"/>
      <dgm:spPr/>
    </dgm:pt>
    <dgm:pt modelId="{6DA2094A-F5F8-46FF-8774-1564261B37E1}" type="pres">
      <dgm:prSet presAssocID="{C1FAE245-3ABC-4B24-9F30-ED935D6AC081}" presName="node" presStyleLbl="node1" presStyleIdx="3" presStyleCnt="6">
        <dgm:presLayoutVars>
          <dgm:bulletEnabled val="1"/>
        </dgm:presLayoutVars>
      </dgm:prSet>
      <dgm:spPr/>
    </dgm:pt>
    <dgm:pt modelId="{132587B6-62B5-48EC-B704-FC68B1404A1E}" type="pres">
      <dgm:prSet presAssocID="{D3A22B26-CDBB-4ABD-9468-DB356FE7F3EE}" presName="Name9" presStyleLbl="parChTrans1D2" presStyleIdx="4" presStyleCnt="6"/>
      <dgm:spPr/>
    </dgm:pt>
    <dgm:pt modelId="{15CAC019-6C32-48E2-B544-EC9FC045E1C5}" type="pres">
      <dgm:prSet presAssocID="{D3A22B26-CDBB-4ABD-9468-DB356FE7F3EE}" presName="connTx" presStyleLbl="parChTrans1D2" presStyleIdx="4" presStyleCnt="6"/>
      <dgm:spPr/>
    </dgm:pt>
    <dgm:pt modelId="{6C415739-41DF-4864-909C-752F1A0F14A8}" type="pres">
      <dgm:prSet presAssocID="{77E6AD62-C82D-45EC-82EA-566F1170E4FA}" presName="node" presStyleLbl="node1" presStyleIdx="4" presStyleCnt="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5" presStyleCnt="6"/>
      <dgm:spPr/>
    </dgm:pt>
    <dgm:pt modelId="{C2E00B56-D313-43AF-B0B8-EE9EE0E45574}" type="pres">
      <dgm:prSet presAssocID="{102BB25D-1F0C-4DC0-9899-60DF75E61A4C}" presName="connTx" presStyleLbl="parChTrans1D2" presStyleIdx="5" presStyleCnt="6"/>
      <dgm:spPr/>
    </dgm:pt>
    <dgm:pt modelId="{B6BAC1A6-4BC3-4BB6-9C63-EE1B9FB7E618}" type="pres">
      <dgm:prSet presAssocID="{00B774C7-310D-4187-8044-8F79221C96D4}" presName="node" presStyleLbl="node1" presStyleIdx="5" presStyleCnt="6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2A56BB31-CFBA-4097-8CD2-8945041CA17C}" srcId="{915165F4-27B5-4EAB-944C-A9BA2AAB4DE3}" destId="{D4CE0AA8-296E-4410-9589-E4AFEE2E075D}" srcOrd="2" destOrd="0" parTransId="{E9F1D12F-37E4-44B7-9EBB-A583445B53D2}" sibTransId="{58B1C267-99E5-429A-888E-3FBAE9F622FC}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BDED6D50-DB62-4D24-9449-721D7021B002}" srcId="{915165F4-27B5-4EAB-944C-A9BA2AAB4DE3}" destId="{77E6AD62-C82D-45EC-82EA-566F1170E4FA}" srcOrd="4" destOrd="0" parTransId="{D3A22B26-CDBB-4ABD-9468-DB356FE7F3EE}" sibTransId="{37FC778F-B27D-4A09-99EE-86D7905CCF2E}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7E43983-9262-4078-AFB7-73E23364CD2F}" type="presOf" srcId="{77E6AD62-C82D-45EC-82EA-566F1170E4FA}" destId="{6C415739-41DF-4864-909C-752F1A0F14A8}" srcOrd="0" destOrd="0" presId="urn:microsoft.com/office/officeart/2005/8/layout/radial1"/>
    <dgm:cxn modelId="{B890C88E-0720-4343-8A44-CBB825213E6C}" srcId="{915165F4-27B5-4EAB-944C-A9BA2AAB4DE3}" destId="{00B774C7-310D-4187-8044-8F79221C96D4}" srcOrd="5" destOrd="0" parTransId="{102BB25D-1F0C-4DC0-9899-60DF75E61A4C}" sibTransId="{0B2ABB32-8129-4B4C-8FF2-7E2A02B27C06}"/>
    <dgm:cxn modelId="{36C2BDAC-E124-4BCA-B312-8AAADD61F07A}" type="presOf" srcId="{E9F1D12F-37E4-44B7-9EBB-A583445B53D2}" destId="{989A1C05-AD21-4E78-81BF-5DD494583B23}" srcOrd="0" destOrd="0" presId="urn:microsoft.com/office/officeart/2005/8/layout/radial1"/>
    <dgm:cxn modelId="{E58ACAAC-B97B-49C7-9126-838F0E2F0352}" srcId="{915165F4-27B5-4EAB-944C-A9BA2AAB4DE3}" destId="{C1FAE245-3ABC-4B24-9F30-ED935D6AC081}" srcOrd="3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C7DBC4BC-9B0D-441F-93B5-822371D1B6A1}" type="presOf" srcId="{E9F1D12F-37E4-44B7-9EBB-A583445B53D2}" destId="{B78236B1-F1F1-4FDE-8EA7-3DC66410F6D5}" srcOrd="1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A6B3EBC2-39F6-4EB4-B8D0-937AB8ACB5DC}" type="presOf" srcId="{D3A22B26-CDBB-4ABD-9468-DB356FE7F3EE}" destId="{132587B6-62B5-48EC-B704-FC68B1404A1E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D572F6E1-D266-42BB-AA09-BB77E85F7D17}" type="presOf" srcId="{D3A22B26-CDBB-4ABD-9468-DB356FE7F3EE}" destId="{15CAC019-6C32-48E2-B544-EC9FC045E1C5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2BD388FB-6BF9-4E1F-9C49-473261D5BC58}" type="presOf" srcId="{D4CE0AA8-296E-4410-9589-E4AFEE2E075D}" destId="{304A21C1-3083-4FC3-B1C9-015BB9407D60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2AA71F09-9156-4A46-BC77-44922E68C5D0}" type="presParOf" srcId="{7F8C1E0C-5CCF-401C-BBAD-ABCA7E9C1736}" destId="{989A1C05-AD21-4E78-81BF-5DD494583B23}" srcOrd="5" destOrd="0" presId="urn:microsoft.com/office/officeart/2005/8/layout/radial1"/>
    <dgm:cxn modelId="{5C0BA147-0DE7-4B42-B96D-08FBBD57EA15}" type="presParOf" srcId="{989A1C05-AD21-4E78-81BF-5DD494583B23}" destId="{B78236B1-F1F1-4FDE-8EA7-3DC66410F6D5}" srcOrd="0" destOrd="0" presId="urn:microsoft.com/office/officeart/2005/8/layout/radial1"/>
    <dgm:cxn modelId="{3FF38397-6D98-41E7-9958-28E68C05A439}" type="presParOf" srcId="{7F8C1E0C-5CCF-401C-BBAD-ABCA7E9C1736}" destId="{304A21C1-3083-4FC3-B1C9-015BB9407D60}" srcOrd="6" destOrd="0" presId="urn:microsoft.com/office/officeart/2005/8/layout/radial1"/>
    <dgm:cxn modelId="{41ED2318-E1DF-42E1-B4A3-F537FECCCC91}" type="presParOf" srcId="{7F8C1E0C-5CCF-401C-BBAD-ABCA7E9C1736}" destId="{00F44ACB-C13F-421A-988C-C88821DF2FE0}" srcOrd="7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8" destOrd="0" presId="urn:microsoft.com/office/officeart/2005/8/layout/radial1"/>
    <dgm:cxn modelId="{6BD4ABF8-1B5E-4E49-A849-A97C4FC07E26}" type="presParOf" srcId="{7F8C1E0C-5CCF-401C-BBAD-ABCA7E9C1736}" destId="{132587B6-62B5-48EC-B704-FC68B1404A1E}" srcOrd="9" destOrd="0" presId="urn:microsoft.com/office/officeart/2005/8/layout/radial1"/>
    <dgm:cxn modelId="{08EACFAC-0A47-44E0-8BC3-3D6DAFCBFCE0}" type="presParOf" srcId="{132587B6-62B5-48EC-B704-FC68B1404A1E}" destId="{15CAC019-6C32-48E2-B544-EC9FC045E1C5}" srcOrd="0" destOrd="0" presId="urn:microsoft.com/office/officeart/2005/8/layout/radial1"/>
    <dgm:cxn modelId="{9DE20446-8164-4FF3-A410-86409C38400A}" type="presParOf" srcId="{7F8C1E0C-5CCF-401C-BBAD-ABCA7E9C1736}" destId="{6C415739-41DF-4864-909C-752F1A0F14A8}" srcOrd="10" destOrd="0" presId="urn:microsoft.com/office/officeart/2005/8/layout/radial1"/>
    <dgm:cxn modelId="{8CF4CE9B-07F0-4724-B3C0-BDECF4F3A588}" type="presParOf" srcId="{7F8C1E0C-5CCF-401C-BBAD-ABCA7E9C1736}" destId="{0FF437C5-95B9-477E-8B5E-D66830CA9606}" srcOrd="11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مَتَى تُسَافِر؟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في يَوْم... / سَاعَة</a:t>
          </a: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لماذَا تُسَافِر؟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رِحْلَة / عَمَل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تُسَافِر؟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بالطَّائِرَة / بِالقِطَار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كَمْ يَوْم هُنَاك؟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أُسْبُوع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أَيْنَ الطَّائِرَة؟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في الَمطَار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أَيْنَ القِطَار؟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في المَحَطَّة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حَقِيبَة مَعَك؟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مَعِي حَقِيبَة وَاحِدَة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عَفْوًا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 custRadScaleRad="100033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3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أَعْطِني جَوَاز السَّفَر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تَفَضَّلْ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 custRadScaleRad="100036" custRadScaleInc="254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أين أنت؟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أنا في 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من أين أنت؟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أنا من ...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ما جنسيتك؟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DE8B0BE-8044-4283-860B-A5477AFFF2E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أنا ...ـيّ / ـيَّة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8C3F61-5C36-4E40-B311-ED9E83F01869}" type="par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4FA0B-17DC-44E3-BC3D-07EBDB7EC1C5}" type="sibTrans" cxnId="{20F8A458-F64A-4866-9154-1753EA0E11C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2">
        <dgm:presLayoutVars>
          <dgm:bulletEnabled val="1"/>
        </dgm:presLayoutVars>
      </dgm:prSet>
      <dgm:spPr/>
    </dgm:pt>
    <dgm:pt modelId="{D7D64575-3C34-46C7-BE59-1E1865291916}" type="pres">
      <dgm:prSet presAssocID="{DDE8B0BE-8044-4283-860B-A5477AFFF2E4}" presName="arrow" presStyleLbl="node1" presStyleIdx="1" presStyleCnt="2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B9005B52-EE4D-44A9-9AB7-EF5D480591BE}" type="presOf" srcId="{DDE8B0BE-8044-4283-860B-A5477AFFF2E4}" destId="{D7D64575-3C34-46C7-BE59-1E1865291916}" srcOrd="0" destOrd="0" presId="urn:microsoft.com/office/officeart/2005/8/layout/arrow5"/>
    <dgm:cxn modelId="{20F8A458-F64A-4866-9154-1753EA0E11C3}" srcId="{290942E3-2B7C-41D0-ADD8-3365C05DEC2B}" destId="{DDE8B0BE-8044-4283-860B-A5477AFFF2E4}" srcOrd="1" destOrd="0" parTransId="{CD8C3F61-5C36-4E40-B311-ED9E83F01869}" sibTransId="{F094FA0B-17DC-44E3-BC3D-07EBDB7EC1C5}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  <dgm:cxn modelId="{C8682E72-0B20-46A0-98A4-B35088DB72C4}" type="presParOf" srcId="{20D581E8-DD57-43F9-95EA-5C530EA80D49}" destId="{D7D64575-3C34-46C7-BE59-1E1865291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EE0CA0-3FEA-4885-8083-CB5F9F2D064C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16E075-D12E-446A-8A86-8ECBB98F97E9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البلد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2ABBEBB-0D8C-4A7D-A54B-159FAD251931}" type="parTrans" cxnId="{7164507D-B12F-41A5-91A0-49457CA17BE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48AA58A-4057-457C-AADC-E035AE57F07B}" type="sibTrans" cxnId="{7164507D-B12F-41A5-91A0-49457CA17BE7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2709C5F-2A20-4D63-B6AB-CF4D31675503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تركيا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427146-D37B-4824-8E7B-6BEEA8483573}" type="parTrans" cxnId="{1E5E9C85-4C8D-466B-8937-B13B0C1510B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9139CEB-50F6-4961-8DB6-69B66A5B0C62}" type="sibTrans" cxnId="{1E5E9C85-4C8D-466B-8937-B13B0C1510B6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EC2B83-7610-46A7-A8C3-5751A4D8FD75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كندا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A9E956E-6AD4-4F0F-BDB2-C1EC95C8BDB9}" type="parTrans" cxnId="{5553546D-9F93-44FA-BF81-573E95D66532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E1B990-3B15-40BA-B064-EE897AEBD96C}" type="sibTrans" cxnId="{5553546D-9F93-44FA-BF81-573E95D66532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C6B617-8E37-4857-A32D-23E8457633B5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المدينة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E58E3E-431A-4856-8BDA-97506C64EF52}" type="parTrans" cxnId="{D553BDB0-5E39-4D07-9D32-30F9E75EB62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4ACAEEE-7757-4369-B79E-55DD07C856FD}" type="sibTrans" cxnId="{D553BDB0-5E39-4D07-9D32-30F9E75EB62A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CEB5E9A-5AF0-4F98-97A8-C3F91B6E10F8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إسطنبول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3DD21DC-17B4-4138-8C80-3C347116AA25}" type="parTrans" cxnId="{D864EE9C-9DCD-4D14-B2C5-EB6BEB69F0A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B6029DC-E77D-401C-85F2-1195B3EE3507}" type="sibTrans" cxnId="{D864EE9C-9DCD-4D14-B2C5-EB6BEB69F0AE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57A7A03-3932-40FC-AF3B-7EB3EFE0C4B0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تورونتو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814F8A2-2761-44BF-B6A0-4DB62776D100}" type="parTrans" cxnId="{A75A178E-B992-4935-B568-5C18E9BD2CA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090241-6165-405A-8657-1AEB043C5436}" type="sibTrans" cxnId="{A75A178E-B992-4935-B568-5C18E9BD2CA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D54B85A-E765-4E01-8E55-1DDB634F4AB9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المنطقة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BCAD6D0-4DD8-42A2-929D-CEA7E173F7F4}" type="parTrans" cxnId="{1DC06DD0-C867-49E6-927B-3FEF0B34208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ADA064-3BD2-4EEB-99C2-2CF6FAF98BBB}" type="sibTrans" cxnId="{1DC06DD0-C867-49E6-927B-3FEF0B342083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0173112-A60A-4064-A182-B3AFCEA2008C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أسكودار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E4DB92-C717-4352-821E-08B99FE9C5E3}" type="parTrans" cxnId="{A120C539-C3D1-49CF-80C1-022D12B934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7680597-2BAA-462A-9572-CD10CEBC61B7}" type="sibTrans" cxnId="{A120C539-C3D1-49CF-80C1-022D12B9340B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B9D759-EED2-4245-A8A4-B6AF6D64E11B}">
      <dgm:prSet phldrT="[Text]"/>
      <dgm:spPr/>
      <dgm:t>
        <a:bodyPr/>
        <a:lstStyle/>
        <a:p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هالتون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7E0ED9-FF52-4566-8DCF-50DEE1A4F0FB}" type="parTrans" cxnId="{6477056B-C482-4F91-A189-7D8F137722F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AF69FF4-54AA-4CC3-BEA0-2D66F124A95C}" type="sibTrans" cxnId="{6477056B-C482-4F91-A189-7D8F137722F5}">
      <dgm:prSet/>
      <dgm:spPr/>
      <dgm:t>
        <a:bodyPr/>
        <a:lstStyle/>
        <a:p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E4F5629-0566-4E86-AB07-7774A37B7C7C}" type="pres">
      <dgm:prSet presAssocID="{2CEE0CA0-3FEA-4885-8083-CB5F9F2D064C}" presName="Name0" presStyleCnt="0">
        <dgm:presLayoutVars>
          <dgm:dir val="rev"/>
          <dgm:animLvl val="lvl"/>
          <dgm:resizeHandles val="exact"/>
        </dgm:presLayoutVars>
      </dgm:prSet>
      <dgm:spPr/>
    </dgm:pt>
    <dgm:pt modelId="{BCF4FAD0-EF95-40B6-B2AB-AA703DAC58AC}" type="pres">
      <dgm:prSet presAssocID="{ED54B85A-E765-4E01-8E55-1DDB634F4AB9}" presName="boxAndChildren" presStyleCnt="0"/>
      <dgm:spPr/>
    </dgm:pt>
    <dgm:pt modelId="{19E75616-79AD-484C-8472-C9A42486FFDF}" type="pres">
      <dgm:prSet presAssocID="{ED54B85A-E765-4E01-8E55-1DDB634F4AB9}" presName="parentTextBox" presStyleLbl="node1" presStyleIdx="0" presStyleCnt="3"/>
      <dgm:spPr/>
    </dgm:pt>
    <dgm:pt modelId="{22424CA8-EAD0-4E1D-8075-74AF3A350BE4}" type="pres">
      <dgm:prSet presAssocID="{ED54B85A-E765-4E01-8E55-1DDB634F4AB9}" presName="entireBox" presStyleLbl="node1" presStyleIdx="0" presStyleCnt="3"/>
      <dgm:spPr/>
    </dgm:pt>
    <dgm:pt modelId="{B89E4FE1-837E-4FA6-8D3E-9B0B6DADEDF4}" type="pres">
      <dgm:prSet presAssocID="{ED54B85A-E765-4E01-8E55-1DDB634F4AB9}" presName="descendantBox" presStyleCnt="0"/>
      <dgm:spPr/>
    </dgm:pt>
    <dgm:pt modelId="{85ECCF84-32F6-4C1E-8DDF-3D504F6AD77A}" type="pres">
      <dgm:prSet presAssocID="{A0173112-A60A-4064-A182-B3AFCEA2008C}" presName="childTextBox" presStyleLbl="fgAccFollowNode1" presStyleIdx="0" presStyleCnt="6">
        <dgm:presLayoutVars>
          <dgm:bulletEnabled val="1"/>
        </dgm:presLayoutVars>
      </dgm:prSet>
      <dgm:spPr/>
    </dgm:pt>
    <dgm:pt modelId="{C814768C-CB6A-45F0-A40B-F3AD0E2183F5}" type="pres">
      <dgm:prSet presAssocID="{2CB9D759-EED2-4245-A8A4-B6AF6D64E11B}" presName="childTextBox" presStyleLbl="fgAccFollowNode1" presStyleIdx="1" presStyleCnt="6">
        <dgm:presLayoutVars>
          <dgm:bulletEnabled val="1"/>
        </dgm:presLayoutVars>
      </dgm:prSet>
      <dgm:spPr/>
    </dgm:pt>
    <dgm:pt modelId="{E53A78F0-953B-43A4-BF07-CF92795CED92}" type="pres">
      <dgm:prSet presAssocID="{E4ACAEEE-7757-4369-B79E-55DD07C856FD}" presName="sp" presStyleCnt="0"/>
      <dgm:spPr/>
    </dgm:pt>
    <dgm:pt modelId="{7FFE1204-EDB5-4AEA-B117-451553AC493A}" type="pres">
      <dgm:prSet presAssocID="{57C6B617-8E37-4857-A32D-23E8457633B5}" presName="arrowAndChildren" presStyleCnt="0"/>
      <dgm:spPr/>
    </dgm:pt>
    <dgm:pt modelId="{649A7B03-4919-4443-9526-780B63692786}" type="pres">
      <dgm:prSet presAssocID="{57C6B617-8E37-4857-A32D-23E8457633B5}" presName="parentTextArrow" presStyleLbl="node1" presStyleIdx="0" presStyleCnt="3"/>
      <dgm:spPr/>
    </dgm:pt>
    <dgm:pt modelId="{26153B7E-F8A1-4447-8AE2-F7B4416EB5EB}" type="pres">
      <dgm:prSet presAssocID="{57C6B617-8E37-4857-A32D-23E8457633B5}" presName="arrow" presStyleLbl="node1" presStyleIdx="1" presStyleCnt="3"/>
      <dgm:spPr/>
    </dgm:pt>
    <dgm:pt modelId="{A36C8670-EEF0-4A6D-AF86-B0779CA096E2}" type="pres">
      <dgm:prSet presAssocID="{57C6B617-8E37-4857-A32D-23E8457633B5}" presName="descendantArrow" presStyleCnt="0"/>
      <dgm:spPr/>
    </dgm:pt>
    <dgm:pt modelId="{B263CDB5-02F5-4489-8E6E-D1B24674128B}" type="pres">
      <dgm:prSet presAssocID="{6CEB5E9A-5AF0-4F98-97A8-C3F91B6E10F8}" presName="childTextArrow" presStyleLbl="fgAccFollowNode1" presStyleIdx="2" presStyleCnt="6">
        <dgm:presLayoutVars>
          <dgm:bulletEnabled val="1"/>
        </dgm:presLayoutVars>
      </dgm:prSet>
      <dgm:spPr/>
    </dgm:pt>
    <dgm:pt modelId="{F20BFF07-8272-4C7D-85CB-270F8FEFD5D7}" type="pres">
      <dgm:prSet presAssocID="{C57A7A03-3932-40FC-AF3B-7EB3EFE0C4B0}" presName="childTextArrow" presStyleLbl="fgAccFollowNode1" presStyleIdx="3" presStyleCnt="6">
        <dgm:presLayoutVars>
          <dgm:bulletEnabled val="1"/>
        </dgm:presLayoutVars>
      </dgm:prSet>
      <dgm:spPr/>
    </dgm:pt>
    <dgm:pt modelId="{A58A4489-3EF6-4385-8784-831581B9E3AD}" type="pres">
      <dgm:prSet presAssocID="{C48AA58A-4057-457C-AADC-E035AE57F07B}" presName="sp" presStyleCnt="0"/>
      <dgm:spPr/>
    </dgm:pt>
    <dgm:pt modelId="{3E9452D4-58B8-4A8D-AD4C-71E0B322086C}" type="pres">
      <dgm:prSet presAssocID="{0F16E075-D12E-446A-8A86-8ECBB98F97E9}" presName="arrowAndChildren" presStyleCnt="0"/>
      <dgm:spPr/>
    </dgm:pt>
    <dgm:pt modelId="{6A86CD05-B7D1-49FE-BC33-0C79ECFDF67A}" type="pres">
      <dgm:prSet presAssocID="{0F16E075-D12E-446A-8A86-8ECBB98F97E9}" presName="parentTextArrow" presStyleLbl="node1" presStyleIdx="1" presStyleCnt="3"/>
      <dgm:spPr/>
    </dgm:pt>
    <dgm:pt modelId="{A2A0ACE5-F5A5-4796-BA06-CEA37C83B508}" type="pres">
      <dgm:prSet presAssocID="{0F16E075-D12E-446A-8A86-8ECBB98F97E9}" presName="arrow" presStyleLbl="node1" presStyleIdx="2" presStyleCnt="3" custLinFactNeighborY="-46"/>
      <dgm:spPr/>
    </dgm:pt>
    <dgm:pt modelId="{7D76A395-C0DE-4593-A302-DF9E28B2219B}" type="pres">
      <dgm:prSet presAssocID="{0F16E075-D12E-446A-8A86-8ECBB98F97E9}" presName="descendantArrow" presStyleCnt="0"/>
      <dgm:spPr/>
    </dgm:pt>
    <dgm:pt modelId="{DE647EDA-23F6-46D3-813D-C97C18FA92B9}" type="pres">
      <dgm:prSet presAssocID="{E2709C5F-2A20-4D63-B6AB-CF4D31675503}" presName="childTextArrow" presStyleLbl="fgAccFollowNode1" presStyleIdx="4" presStyleCnt="6">
        <dgm:presLayoutVars>
          <dgm:bulletEnabled val="1"/>
        </dgm:presLayoutVars>
      </dgm:prSet>
      <dgm:spPr/>
    </dgm:pt>
    <dgm:pt modelId="{5211DA0A-C8AF-441D-A64A-D5B2C652F429}" type="pres">
      <dgm:prSet presAssocID="{D5EC2B83-7610-46A7-A8C3-5751A4D8FD75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F29FA08-CE64-497B-A39A-110921064F3A}" type="presOf" srcId="{2CB9D759-EED2-4245-A8A4-B6AF6D64E11B}" destId="{C814768C-CB6A-45F0-A40B-F3AD0E2183F5}" srcOrd="0" destOrd="0" presId="urn:microsoft.com/office/officeart/2005/8/layout/process4"/>
    <dgm:cxn modelId="{F08F4F19-F3BE-458B-8E8D-A0D605AB6DEB}" type="presOf" srcId="{57C6B617-8E37-4857-A32D-23E8457633B5}" destId="{649A7B03-4919-4443-9526-780B63692786}" srcOrd="0" destOrd="0" presId="urn:microsoft.com/office/officeart/2005/8/layout/process4"/>
    <dgm:cxn modelId="{923D4720-9563-4565-A440-6205096BBAEF}" type="presOf" srcId="{ED54B85A-E765-4E01-8E55-1DDB634F4AB9}" destId="{19E75616-79AD-484C-8472-C9A42486FFDF}" srcOrd="0" destOrd="0" presId="urn:microsoft.com/office/officeart/2005/8/layout/process4"/>
    <dgm:cxn modelId="{65FA9624-71BA-460E-904A-84A33ED23509}" type="presOf" srcId="{57C6B617-8E37-4857-A32D-23E8457633B5}" destId="{26153B7E-F8A1-4447-8AE2-F7B4416EB5EB}" srcOrd="1" destOrd="0" presId="urn:microsoft.com/office/officeart/2005/8/layout/process4"/>
    <dgm:cxn modelId="{8CB8FA27-320F-40D3-A0DC-DB669BD69A4D}" type="presOf" srcId="{D5EC2B83-7610-46A7-A8C3-5751A4D8FD75}" destId="{5211DA0A-C8AF-441D-A64A-D5B2C652F429}" srcOrd="0" destOrd="0" presId="urn:microsoft.com/office/officeart/2005/8/layout/process4"/>
    <dgm:cxn modelId="{8C03D030-F6A9-4702-B6DF-19AFA806D6F5}" type="presOf" srcId="{0F16E075-D12E-446A-8A86-8ECBB98F97E9}" destId="{6A86CD05-B7D1-49FE-BC33-0C79ECFDF67A}" srcOrd="0" destOrd="0" presId="urn:microsoft.com/office/officeart/2005/8/layout/process4"/>
    <dgm:cxn modelId="{A1DBB636-2709-4F72-BC36-2911AECD63DB}" type="presOf" srcId="{A0173112-A60A-4064-A182-B3AFCEA2008C}" destId="{85ECCF84-32F6-4C1E-8DDF-3D504F6AD77A}" srcOrd="0" destOrd="0" presId="urn:microsoft.com/office/officeart/2005/8/layout/process4"/>
    <dgm:cxn modelId="{A120C539-C3D1-49CF-80C1-022D12B9340B}" srcId="{ED54B85A-E765-4E01-8E55-1DDB634F4AB9}" destId="{A0173112-A60A-4064-A182-B3AFCEA2008C}" srcOrd="0" destOrd="0" parTransId="{ABE4DB92-C717-4352-821E-08B99FE9C5E3}" sibTransId="{57680597-2BAA-462A-9572-CD10CEBC61B7}"/>
    <dgm:cxn modelId="{EE84844A-610D-4693-A7B0-9F1F4E5816B8}" type="presOf" srcId="{C57A7A03-3932-40FC-AF3B-7EB3EFE0C4B0}" destId="{F20BFF07-8272-4C7D-85CB-270F8FEFD5D7}" srcOrd="0" destOrd="0" presId="urn:microsoft.com/office/officeart/2005/8/layout/process4"/>
    <dgm:cxn modelId="{6477056B-C482-4F91-A189-7D8F137722F5}" srcId="{ED54B85A-E765-4E01-8E55-1DDB634F4AB9}" destId="{2CB9D759-EED2-4245-A8A4-B6AF6D64E11B}" srcOrd="1" destOrd="0" parTransId="{467E0ED9-FF52-4566-8DCF-50DEE1A4F0FB}" sibTransId="{1AF69FF4-54AA-4CC3-BEA0-2D66F124A95C}"/>
    <dgm:cxn modelId="{5553546D-9F93-44FA-BF81-573E95D66532}" srcId="{0F16E075-D12E-446A-8A86-8ECBB98F97E9}" destId="{D5EC2B83-7610-46A7-A8C3-5751A4D8FD75}" srcOrd="1" destOrd="0" parTransId="{3A9E956E-6AD4-4F0F-BDB2-C1EC95C8BDB9}" sibTransId="{B2E1B990-3B15-40BA-B064-EE897AEBD96C}"/>
    <dgm:cxn modelId="{76215174-4237-4E8C-B175-3962D5458F3E}" type="presOf" srcId="{6CEB5E9A-5AF0-4F98-97A8-C3F91B6E10F8}" destId="{B263CDB5-02F5-4489-8E6E-D1B24674128B}" srcOrd="0" destOrd="0" presId="urn:microsoft.com/office/officeart/2005/8/layout/process4"/>
    <dgm:cxn modelId="{7164507D-B12F-41A5-91A0-49457CA17BE7}" srcId="{2CEE0CA0-3FEA-4885-8083-CB5F9F2D064C}" destId="{0F16E075-D12E-446A-8A86-8ECBB98F97E9}" srcOrd="0" destOrd="0" parTransId="{22ABBEBB-0D8C-4A7D-A54B-159FAD251931}" sibTransId="{C48AA58A-4057-457C-AADC-E035AE57F07B}"/>
    <dgm:cxn modelId="{1E5E9C85-4C8D-466B-8937-B13B0C1510B6}" srcId="{0F16E075-D12E-446A-8A86-8ECBB98F97E9}" destId="{E2709C5F-2A20-4D63-B6AB-CF4D31675503}" srcOrd="0" destOrd="0" parTransId="{16427146-D37B-4824-8E7B-6BEEA8483573}" sibTransId="{F9139CEB-50F6-4961-8DB6-69B66A5B0C62}"/>
    <dgm:cxn modelId="{A75A178E-B992-4935-B568-5C18E9BD2CAB}" srcId="{57C6B617-8E37-4857-A32D-23E8457633B5}" destId="{C57A7A03-3932-40FC-AF3B-7EB3EFE0C4B0}" srcOrd="1" destOrd="0" parTransId="{D814F8A2-2761-44BF-B6A0-4DB62776D100}" sibTransId="{BE090241-6165-405A-8657-1AEB043C5436}"/>
    <dgm:cxn modelId="{74E97B8F-9FED-439D-8AA2-DCBF7A718839}" type="presOf" srcId="{E2709C5F-2A20-4D63-B6AB-CF4D31675503}" destId="{DE647EDA-23F6-46D3-813D-C97C18FA92B9}" srcOrd="0" destOrd="0" presId="urn:microsoft.com/office/officeart/2005/8/layout/process4"/>
    <dgm:cxn modelId="{A484AA96-80DF-4FF8-86E4-D612B6621AE0}" type="presOf" srcId="{2CEE0CA0-3FEA-4885-8083-CB5F9F2D064C}" destId="{3E4F5629-0566-4E86-AB07-7774A37B7C7C}" srcOrd="0" destOrd="0" presId="urn:microsoft.com/office/officeart/2005/8/layout/process4"/>
    <dgm:cxn modelId="{D864EE9C-9DCD-4D14-B2C5-EB6BEB69F0AE}" srcId="{57C6B617-8E37-4857-A32D-23E8457633B5}" destId="{6CEB5E9A-5AF0-4F98-97A8-C3F91B6E10F8}" srcOrd="0" destOrd="0" parTransId="{43DD21DC-17B4-4138-8C80-3C347116AA25}" sibTransId="{EB6029DC-E77D-401C-85F2-1195B3EE3507}"/>
    <dgm:cxn modelId="{D553BDB0-5E39-4D07-9D32-30F9E75EB62A}" srcId="{2CEE0CA0-3FEA-4885-8083-CB5F9F2D064C}" destId="{57C6B617-8E37-4857-A32D-23E8457633B5}" srcOrd="1" destOrd="0" parTransId="{6DE58E3E-431A-4856-8BDA-97506C64EF52}" sibTransId="{E4ACAEEE-7757-4369-B79E-55DD07C856FD}"/>
    <dgm:cxn modelId="{1DC06DD0-C867-49E6-927B-3FEF0B342083}" srcId="{2CEE0CA0-3FEA-4885-8083-CB5F9F2D064C}" destId="{ED54B85A-E765-4E01-8E55-1DDB634F4AB9}" srcOrd="2" destOrd="0" parTransId="{4BCAD6D0-4DD8-42A2-929D-CEA7E173F7F4}" sibTransId="{A0ADA064-3BD2-4EEB-99C2-2CF6FAF98BBB}"/>
    <dgm:cxn modelId="{F49899D0-9899-487C-9790-423316D54BE0}" type="presOf" srcId="{0F16E075-D12E-446A-8A86-8ECBB98F97E9}" destId="{A2A0ACE5-F5A5-4796-BA06-CEA37C83B508}" srcOrd="1" destOrd="0" presId="urn:microsoft.com/office/officeart/2005/8/layout/process4"/>
    <dgm:cxn modelId="{55C72DFC-FBD8-4CE6-8F82-04EFC759A7D0}" type="presOf" srcId="{ED54B85A-E765-4E01-8E55-1DDB634F4AB9}" destId="{22424CA8-EAD0-4E1D-8075-74AF3A350BE4}" srcOrd="1" destOrd="0" presId="urn:microsoft.com/office/officeart/2005/8/layout/process4"/>
    <dgm:cxn modelId="{4D8A1168-07F0-47DA-B437-D327517FC93B}" type="presParOf" srcId="{3E4F5629-0566-4E86-AB07-7774A37B7C7C}" destId="{BCF4FAD0-EF95-40B6-B2AB-AA703DAC58AC}" srcOrd="0" destOrd="0" presId="urn:microsoft.com/office/officeart/2005/8/layout/process4"/>
    <dgm:cxn modelId="{BC58995C-0F56-4315-A720-6A24E596F2A1}" type="presParOf" srcId="{BCF4FAD0-EF95-40B6-B2AB-AA703DAC58AC}" destId="{19E75616-79AD-484C-8472-C9A42486FFDF}" srcOrd="0" destOrd="0" presId="urn:microsoft.com/office/officeart/2005/8/layout/process4"/>
    <dgm:cxn modelId="{BF5D183B-33AB-4478-853F-472F14CD7E11}" type="presParOf" srcId="{BCF4FAD0-EF95-40B6-B2AB-AA703DAC58AC}" destId="{22424CA8-EAD0-4E1D-8075-74AF3A350BE4}" srcOrd="1" destOrd="0" presId="urn:microsoft.com/office/officeart/2005/8/layout/process4"/>
    <dgm:cxn modelId="{E908944F-2C4E-4AAF-B95B-5C049B48E42D}" type="presParOf" srcId="{BCF4FAD0-EF95-40B6-B2AB-AA703DAC58AC}" destId="{B89E4FE1-837E-4FA6-8D3E-9B0B6DADEDF4}" srcOrd="2" destOrd="0" presId="urn:microsoft.com/office/officeart/2005/8/layout/process4"/>
    <dgm:cxn modelId="{39AF67C1-BB0B-4B54-BC36-A80EABA839F1}" type="presParOf" srcId="{B89E4FE1-837E-4FA6-8D3E-9B0B6DADEDF4}" destId="{85ECCF84-32F6-4C1E-8DDF-3D504F6AD77A}" srcOrd="0" destOrd="0" presId="urn:microsoft.com/office/officeart/2005/8/layout/process4"/>
    <dgm:cxn modelId="{D62469F2-FB1D-4649-B829-C4067DE5F744}" type="presParOf" srcId="{B89E4FE1-837E-4FA6-8D3E-9B0B6DADEDF4}" destId="{C814768C-CB6A-45F0-A40B-F3AD0E2183F5}" srcOrd="1" destOrd="0" presId="urn:microsoft.com/office/officeart/2005/8/layout/process4"/>
    <dgm:cxn modelId="{EACCB4E0-3640-4525-8B98-F3ED6748D2F7}" type="presParOf" srcId="{3E4F5629-0566-4E86-AB07-7774A37B7C7C}" destId="{E53A78F0-953B-43A4-BF07-CF92795CED92}" srcOrd="1" destOrd="0" presId="urn:microsoft.com/office/officeart/2005/8/layout/process4"/>
    <dgm:cxn modelId="{4E96E2C2-5EF9-4589-A1F7-E0C735DE5481}" type="presParOf" srcId="{3E4F5629-0566-4E86-AB07-7774A37B7C7C}" destId="{7FFE1204-EDB5-4AEA-B117-451553AC493A}" srcOrd="2" destOrd="0" presId="urn:microsoft.com/office/officeart/2005/8/layout/process4"/>
    <dgm:cxn modelId="{0E23EF9A-4A21-4E75-8566-F777FEA135CB}" type="presParOf" srcId="{7FFE1204-EDB5-4AEA-B117-451553AC493A}" destId="{649A7B03-4919-4443-9526-780B63692786}" srcOrd="0" destOrd="0" presId="urn:microsoft.com/office/officeart/2005/8/layout/process4"/>
    <dgm:cxn modelId="{EAB90701-6E45-4C25-9E80-F4A27811E1EC}" type="presParOf" srcId="{7FFE1204-EDB5-4AEA-B117-451553AC493A}" destId="{26153B7E-F8A1-4447-8AE2-F7B4416EB5EB}" srcOrd="1" destOrd="0" presId="urn:microsoft.com/office/officeart/2005/8/layout/process4"/>
    <dgm:cxn modelId="{6A3F3DF4-5D37-47B3-A442-4241BD2A0713}" type="presParOf" srcId="{7FFE1204-EDB5-4AEA-B117-451553AC493A}" destId="{A36C8670-EEF0-4A6D-AF86-B0779CA096E2}" srcOrd="2" destOrd="0" presId="urn:microsoft.com/office/officeart/2005/8/layout/process4"/>
    <dgm:cxn modelId="{9D0E03D3-46A6-42B6-93A9-073E3E76B338}" type="presParOf" srcId="{A36C8670-EEF0-4A6D-AF86-B0779CA096E2}" destId="{B263CDB5-02F5-4489-8E6E-D1B24674128B}" srcOrd="0" destOrd="0" presId="urn:microsoft.com/office/officeart/2005/8/layout/process4"/>
    <dgm:cxn modelId="{8F231F54-84B6-4B4F-8015-DA93FA652662}" type="presParOf" srcId="{A36C8670-EEF0-4A6D-AF86-B0779CA096E2}" destId="{F20BFF07-8272-4C7D-85CB-270F8FEFD5D7}" srcOrd="1" destOrd="0" presId="urn:microsoft.com/office/officeart/2005/8/layout/process4"/>
    <dgm:cxn modelId="{DA36722E-5D56-4AF1-BE04-37264DE9D9D5}" type="presParOf" srcId="{3E4F5629-0566-4E86-AB07-7774A37B7C7C}" destId="{A58A4489-3EF6-4385-8784-831581B9E3AD}" srcOrd="3" destOrd="0" presId="urn:microsoft.com/office/officeart/2005/8/layout/process4"/>
    <dgm:cxn modelId="{49892BAE-1C1D-4447-B21E-4543890B77CC}" type="presParOf" srcId="{3E4F5629-0566-4E86-AB07-7774A37B7C7C}" destId="{3E9452D4-58B8-4A8D-AD4C-71E0B322086C}" srcOrd="4" destOrd="0" presId="urn:microsoft.com/office/officeart/2005/8/layout/process4"/>
    <dgm:cxn modelId="{455C52C3-EDCF-4F52-9D6E-862AF118757D}" type="presParOf" srcId="{3E9452D4-58B8-4A8D-AD4C-71E0B322086C}" destId="{6A86CD05-B7D1-49FE-BC33-0C79ECFDF67A}" srcOrd="0" destOrd="0" presId="urn:microsoft.com/office/officeart/2005/8/layout/process4"/>
    <dgm:cxn modelId="{D5F68127-CCEE-4163-BB70-736838D5BA13}" type="presParOf" srcId="{3E9452D4-58B8-4A8D-AD4C-71E0B322086C}" destId="{A2A0ACE5-F5A5-4796-BA06-CEA37C83B508}" srcOrd="1" destOrd="0" presId="urn:microsoft.com/office/officeart/2005/8/layout/process4"/>
    <dgm:cxn modelId="{2954B549-E72B-444B-8B0F-960D9EFBA030}" type="presParOf" srcId="{3E9452D4-58B8-4A8D-AD4C-71E0B322086C}" destId="{7D76A395-C0DE-4593-A302-DF9E28B2219B}" srcOrd="2" destOrd="0" presId="urn:microsoft.com/office/officeart/2005/8/layout/process4"/>
    <dgm:cxn modelId="{14C6DDD6-D113-4914-8EAE-5DDC188B8007}" type="presParOf" srcId="{7D76A395-C0DE-4593-A302-DF9E28B2219B}" destId="{DE647EDA-23F6-46D3-813D-C97C18FA92B9}" srcOrd="0" destOrd="0" presId="urn:microsoft.com/office/officeart/2005/8/layout/process4"/>
    <dgm:cxn modelId="{8B831738-45F0-472B-B84A-2725FD4E5E0D}" type="presParOf" srcId="{7D76A395-C0DE-4593-A302-DF9E28B2219B}" destId="{5211DA0A-C8AF-441D-A64A-D5B2C652F42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اللُّغَة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الإنْجِلِيزِيَّة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التُّرْكِيَّة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الفَرَنْسِيَّة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الإِسْبِانِيَّة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DB32EF-B84E-4F86-9F84-F8C1B2D5015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العَرَبِيَّة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BF04F6-3AC9-4B60-957B-062F2A87E783}" type="parTrans" cxnId="{2ABB05AD-BAD4-437D-8A53-03E332FE530A}">
      <dgm:prSet/>
      <dgm:spPr/>
      <dgm:t>
        <a:bodyPr/>
        <a:lstStyle/>
        <a:p>
          <a:endParaRPr lang="en-US"/>
        </a:p>
      </dgm:t>
    </dgm:pt>
    <dgm:pt modelId="{2107B719-8EB0-4ACF-9E07-4325443BC702}" type="sibTrans" cxnId="{2ABB05AD-BAD4-437D-8A53-03E332FE530A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997E87C7-E24F-4A49-B8C2-C74A2379C899}" type="pres">
      <dgm:prSet presAssocID="{1CBF04F6-3AC9-4B60-957B-062F2A87E783}" presName="Name9" presStyleLbl="parChTrans1D2" presStyleIdx="0" presStyleCnt="5"/>
      <dgm:spPr/>
    </dgm:pt>
    <dgm:pt modelId="{8792F40B-8029-4ECB-A499-F32407F37578}" type="pres">
      <dgm:prSet presAssocID="{1CBF04F6-3AC9-4B60-957B-062F2A87E783}" presName="connTx" presStyleLbl="parChTrans1D2" presStyleIdx="0" presStyleCnt="5"/>
      <dgm:spPr/>
    </dgm:pt>
    <dgm:pt modelId="{0107210A-CD7C-46D8-B103-330E540D3C9A}" type="pres">
      <dgm:prSet presAssocID="{EADB32EF-B84E-4F86-9F84-F8C1B2D5015E}" presName="node" presStyleLbl="node1" presStyleIdx="0" presStyleCnt="5">
        <dgm:presLayoutVars>
          <dgm:bulletEnabled val="1"/>
        </dgm:presLayoutVars>
      </dgm:prSet>
      <dgm:spPr/>
    </dgm:pt>
    <dgm:pt modelId="{71B69F85-1912-4558-A098-2D12C841218B}" type="pres">
      <dgm:prSet presAssocID="{C2388991-07F6-442E-AC47-6DB9B9EA3568}" presName="Name9" presStyleLbl="parChTrans1D2" presStyleIdx="1" presStyleCnt="5"/>
      <dgm:spPr/>
    </dgm:pt>
    <dgm:pt modelId="{CC1912E5-215E-403E-A28F-018A9943EE0E}" type="pres">
      <dgm:prSet presAssocID="{C2388991-07F6-442E-AC47-6DB9B9EA3568}" presName="connTx" presStyleLbl="parChTrans1D2" presStyleIdx="1" presStyleCnt="5"/>
      <dgm:spPr/>
    </dgm:pt>
    <dgm:pt modelId="{D76B4B5C-4592-4226-BFF2-97E54732AC2F}" type="pres">
      <dgm:prSet presAssocID="{183B88EE-A8DB-4B20-BB7C-DFE461B111D0}" presName="node" presStyleLbl="node1" presStyleIdx="1" presStyleCnt="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2" presStyleCnt="5"/>
      <dgm:spPr/>
    </dgm:pt>
    <dgm:pt modelId="{BEA67E68-2ADB-4E42-A8E2-E267BF9D6556}" type="pres">
      <dgm:prSet presAssocID="{254AE587-813E-4F31-B7A5-7B3187897ADE}" presName="connTx" presStyleLbl="parChTrans1D2" presStyleIdx="2" presStyleCnt="5"/>
      <dgm:spPr/>
    </dgm:pt>
    <dgm:pt modelId="{BFCC64D9-A169-41D1-B6EF-0EC42675CECF}" type="pres">
      <dgm:prSet presAssocID="{6D138601-B780-4AC6-8ECF-3BE33E2C6B77}" presName="node" presStyleLbl="node1" presStyleIdx="2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3" presStyleCnt="5"/>
      <dgm:spPr/>
    </dgm:pt>
    <dgm:pt modelId="{FAD6C87C-51D7-4C77-B39A-2F60E302F23C}" type="pres">
      <dgm:prSet presAssocID="{9A1CA1D5-06AC-4AA4-9AE1-2F0FC95F2711}" presName="connTx" presStyleLbl="parChTrans1D2" presStyleIdx="3" presStyleCnt="5"/>
      <dgm:spPr/>
    </dgm:pt>
    <dgm:pt modelId="{6DA2094A-F5F8-46FF-8774-1564261B37E1}" type="pres">
      <dgm:prSet presAssocID="{C1FAE245-3ABC-4B24-9F30-ED935D6AC081}" presName="node" presStyleLbl="node1" presStyleIdx="3" presStyleCnt="5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4" presStyleCnt="5"/>
      <dgm:spPr/>
    </dgm:pt>
    <dgm:pt modelId="{C2E00B56-D313-43AF-B0B8-EE9EE0E45574}" type="pres">
      <dgm:prSet presAssocID="{102BB25D-1F0C-4DC0-9899-60DF75E61A4C}" presName="connTx" presStyleLbl="parChTrans1D2" presStyleIdx="4" presStyleCnt="5"/>
      <dgm:spPr/>
    </dgm:pt>
    <dgm:pt modelId="{B6BAC1A6-4BC3-4BB6-9C63-EE1B9FB7E618}" type="pres">
      <dgm:prSet presAssocID="{00B774C7-310D-4187-8044-8F79221C96D4}" presName="node" presStyleLbl="node1" presStyleIdx="4" presStyleCnt="5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1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4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3" destOrd="0" parTransId="{9A1CA1D5-06AC-4AA4-9AE1-2F0FC95F2711}" sibTransId="{82FAA0CF-D1E7-4529-B2C8-55FDDDB6080B}"/>
    <dgm:cxn modelId="{2ABB05AD-BAD4-437D-8A53-03E332FE530A}" srcId="{915165F4-27B5-4EAB-944C-A9BA2AAB4DE3}" destId="{EADB32EF-B84E-4F86-9F84-F8C1B2D5015E}" srcOrd="0" destOrd="0" parTransId="{1CBF04F6-3AC9-4B60-957B-062F2A87E783}" sibTransId="{2107B719-8EB0-4ACF-9E07-4325443BC702}"/>
    <dgm:cxn modelId="{189331B1-7944-4CB1-A7A2-11A4F14066A7}" srcId="{915165F4-27B5-4EAB-944C-A9BA2AAB4DE3}" destId="{6D138601-B780-4AC6-8ECF-3BE33E2C6B77}" srcOrd="2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DD6613E5-DEAB-4512-A12E-C343E70AE013}" type="presOf" srcId="{EADB32EF-B84E-4F86-9F84-F8C1B2D5015E}" destId="{0107210A-CD7C-46D8-B103-330E540D3C9A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880AA4ED-AD90-4D83-8AFE-CA6C1D8F1946}" type="presOf" srcId="{1CBF04F6-3AC9-4B60-957B-062F2A87E783}" destId="{997E87C7-E24F-4A49-B8C2-C74A2379C899}" srcOrd="0" destOrd="0" presId="urn:microsoft.com/office/officeart/2005/8/layout/radial1"/>
    <dgm:cxn modelId="{AB6E5AF6-3CB1-449B-AEC2-F880E8C6D285}" type="presOf" srcId="{1CBF04F6-3AC9-4B60-957B-062F2A87E783}" destId="{8792F40B-8029-4ECB-A499-F32407F37578}" srcOrd="1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1414AE5C-FEFE-4093-B827-3586AC2FC1F6}" type="presParOf" srcId="{7F8C1E0C-5CCF-401C-BBAD-ABCA7E9C1736}" destId="{997E87C7-E24F-4A49-B8C2-C74A2379C899}" srcOrd="1" destOrd="0" presId="urn:microsoft.com/office/officeart/2005/8/layout/radial1"/>
    <dgm:cxn modelId="{16F885B2-172F-4483-8387-6E4D643A93D3}" type="presParOf" srcId="{997E87C7-E24F-4A49-B8C2-C74A2379C899}" destId="{8792F40B-8029-4ECB-A499-F32407F37578}" srcOrd="0" destOrd="0" presId="urn:microsoft.com/office/officeart/2005/8/layout/radial1"/>
    <dgm:cxn modelId="{096FF123-4815-4B54-9290-57B3278CB089}" type="presParOf" srcId="{7F8C1E0C-5CCF-401C-BBAD-ABCA7E9C1736}" destId="{0107210A-CD7C-46D8-B103-330E540D3C9A}" srcOrd="2" destOrd="0" presId="urn:microsoft.com/office/officeart/2005/8/layout/radial1"/>
    <dgm:cxn modelId="{C3800688-35AA-4725-BB46-4FCB6C2985AC}" type="presParOf" srcId="{7F8C1E0C-5CCF-401C-BBAD-ABCA7E9C1736}" destId="{71B69F85-1912-4558-A098-2D12C841218B}" srcOrd="3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4" destOrd="0" presId="urn:microsoft.com/office/officeart/2005/8/layout/radial1"/>
    <dgm:cxn modelId="{D83BFA19-6E8B-4D55-95B8-A189823DC028}" type="presParOf" srcId="{7F8C1E0C-5CCF-401C-BBAD-ABCA7E9C1736}" destId="{2623C78E-3327-4CF7-9B66-1D164C855536}" srcOrd="5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6" destOrd="0" presId="urn:microsoft.com/office/officeart/2005/8/layout/radial1"/>
    <dgm:cxn modelId="{41ED2318-E1DF-42E1-B4A3-F537FECCCC91}" type="presParOf" srcId="{7F8C1E0C-5CCF-401C-BBAD-ABCA7E9C1736}" destId="{00F44ACB-C13F-421A-988C-C88821DF2FE0}" srcOrd="7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8" destOrd="0" presId="urn:microsoft.com/office/officeart/2005/8/layout/radial1"/>
    <dgm:cxn modelId="{8CF4CE9B-07F0-4724-B3C0-BDECF4F3A588}" type="presParOf" srcId="{7F8C1E0C-5CCF-401C-BBAD-ABCA7E9C1736}" destId="{0FF437C5-95B9-477E-8B5E-D66830CA9606}" srcOrd="9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 يُسَافِر؟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الطَّائِرَة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2"/>
      <dgm:spPr/>
    </dgm:pt>
    <dgm:pt modelId="{CC1912E5-215E-403E-A28F-018A9943EE0E}" type="pres">
      <dgm:prSet presAssocID="{C2388991-07F6-442E-AC47-6DB9B9EA3568}" presName="connTx" presStyleLbl="parChTrans1D2" presStyleIdx="0" presStyleCnt="2"/>
      <dgm:spPr/>
    </dgm:pt>
    <dgm:pt modelId="{D76B4B5C-4592-4226-BFF2-97E54732AC2F}" type="pres">
      <dgm:prSet presAssocID="{183B88EE-A8DB-4B20-BB7C-DFE461B111D0}" presName="node" presStyleLbl="node1" presStyleIdx="0" presStyleCnt="2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2"/>
      <dgm:spPr/>
    </dgm:pt>
    <dgm:pt modelId="{BEA67E68-2ADB-4E42-A8E2-E267BF9D6556}" type="pres">
      <dgm:prSet presAssocID="{254AE587-813E-4F31-B7A5-7B3187897ADE}" presName="connTx" presStyleLbl="parChTrans1D2" presStyleIdx="1" presStyleCnt="2"/>
      <dgm:spPr/>
    </dgm:pt>
    <dgm:pt modelId="{BFCC64D9-A169-41D1-B6EF-0EC42675CECF}" type="pres">
      <dgm:prSet presAssocID="{6D138601-B780-4AC6-8ECF-3BE33E2C6B77}" presName="node" presStyleLbl="node1" presStyleIdx="1" presStyleCnt="2">
        <dgm:presLayoutVars>
          <dgm:bulletEnabled val="1"/>
        </dgm:presLayoutVars>
      </dgm:prSet>
      <dgm:spPr/>
    </dgm:pt>
  </dgm:ptLst>
  <dgm:cxnLst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أَثْنَاء السَّفَر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تَذْكِرَة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جَوَازُ السَّفَر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حَقِيبَة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3"/>
      <dgm:spPr/>
    </dgm:pt>
    <dgm:pt modelId="{CC1912E5-215E-403E-A28F-018A9943EE0E}" type="pres">
      <dgm:prSet presAssocID="{C2388991-07F6-442E-AC47-6DB9B9EA3568}" presName="connTx" presStyleLbl="parChTrans1D2" presStyleIdx="0" presStyleCnt="3"/>
      <dgm:spPr/>
    </dgm:pt>
    <dgm:pt modelId="{D76B4B5C-4592-4226-BFF2-97E54732AC2F}" type="pres">
      <dgm:prSet presAssocID="{183B88EE-A8DB-4B20-BB7C-DFE461B111D0}" presName="node" presStyleLbl="node1" presStyleIdx="0" presStyleCnt="3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3"/>
      <dgm:spPr/>
    </dgm:pt>
    <dgm:pt modelId="{BEA67E68-2ADB-4E42-A8E2-E267BF9D6556}" type="pres">
      <dgm:prSet presAssocID="{254AE587-813E-4F31-B7A5-7B3187897ADE}" presName="connTx" presStyleLbl="parChTrans1D2" presStyleIdx="1" presStyleCnt="3"/>
      <dgm:spPr/>
    </dgm:pt>
    <dgm:pt modelId="{BFCC64D9-A169-41D1-B6EF-0EC42675CECF}" type="pres">
      <dgm:prSet presAssocID="{6D138601-B780-4AC6-8ECF-3BE33E2C6B77}" presName="node" presStyleLbl="node1" presStyleIdx="1" presStyleCnt="3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3"/>
      <dgm:spPr/>
    </dgm:pt>
    <dgm:pt modelId="{FAD6C87C-51D7-4C77-B39A-2F60E302F23C}" type="pres">
      <dgm:prSet presAssocID="{9A1CA1D5-06AC-4AA4-9AE1-2F0FC95F2711}" presName="connTx" presStyleLbl="parChTrans1D2" presStyleIdx="2" presStyleCnt="3"/>
      <dgm:spPr/>
    </dgm:pt>
    <dgm:pt modelId="{6DA2094A-F5F8-46FF-8774-1564261B37E1}" type="pres">
      <dgm:prSet presAssocID="{C1FAE245-3ABC-4B24-9F30-ED935D6AC081}" presName="node" presStyleLbl="node1" presStyleIdx="2" presStyleCnt="3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يُسَافِر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يَجْلِس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يَتَمَنَّى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2A30AE-A0AE-4CC3-A9B5-D4251573809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ينطلق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BD15190-A552-4B42-B64D-AD98A8CADD9A}" type="parTrans" cxnId="{E223443B-F998-467B-8D87-B704D7EEF8E4}">
      <dgm:prSet/>
      <dgm:spPr/>
      <dgm:t>
        <a:bodyPr/>
        <a:lstStyle/>
        <a:p>
          <a:endParaRPr lang="en-US"/>
        </a:p>
      </dgm:t>
    </dgm:pt>
    <dgm:pt modelId="{F1CB735D-F73C-4D68-BEF0-FE19358699C9}" type="sibTrans" cxnId="{E223443B-F998-467B-8D87-B704D7EEF8E4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5"/>
      <dgm:spPr/>
    </dgm:pt>
    <dgm:pt modelId="{CC1912E5-215E-403E-A28F-018A9943EE0E}" type="pres">
      <dgm:prSet presAssocID="{C2388991-07F6-442E-AC47-6DB9B9EA3568}" presName="connTx" presStyleLbl="parChTrans1D2" presStyleIdx="0" presStyleCnt="5"/>
      <dgm:spPr/>
    </dgm:pt>
    <dgm:pt modelId="{D76B4B5C-4592-4226-BFF2-97E54732AC2F}" type="pres">
      <dgm:prSet presAssocID="{183B88EE-A8DB-4B20-BB7C-DFE461B111D0}" presName="node" presStyleLbl="node1" presStyleIdx="0" presStyleCnt="5" custRadScaleRad="100216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5"/>
      <dgm:spPr/>
    </dgm:pt>
    <dgm:pt modelId="{BEA67E68-2ADB-4E42-A8E2-E267BF9D6556}" type="pres">
      <dgm:prSet presAssocID="{254AE587-813E-4F31-B7A5-7B3187897ADE}" presName="connTx" presStyleLbl="parChTrans1D2" presStyleIdx="1" presStyleCnt="5"/>
      <dgm:spPr/>
    </dgm:pt>
    <dgm:pt modelId="{BFCC64D9-A169-41D1-B6EF-0EC42675CECF}" type="pres">
      <dgm:prSet presAssocID="{6D138601-B780-4AC6-8ECF-3BE33E2C6B77}" presName="node" presStyleLbl="node1" presStyleIdx="1" presStyleCnt="5" custRadScaleRad="101697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5"/>
      <dgm:spPr/>
    </dgm:pt>
    <dgm:pt modelId="{FAD6C87C-51D7-4C77-B39A-2F60E302F23C}" type="pres">
      <dgm:prSet presAssocID="{9A1CA1D5-06AC-4AA4-9AE1-2F0FC95F2711}" presName="connTx" presStyleLbl="parChTrans1D2" presStyleIdx="2" presStyleCnt="5"/>
      <dgm:spPr/>
    </dgm:pt>
    <dgm:pt modelId="{6DA2094A-F5F8-46FF-8774-1564261B37E1}" type="pres">
      <dgm:prSet presAssocID="{C1FAE245-3ABC-4B24-9F30-ED935D6AC081}" presName="node" presStyleLbl="node1" presStyleIdx="2" presStyleCnt="5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5"/>
      <dgm:spPr/>
    </dgm:pt>
    <dgm:pt modelId="{C2E00B56-D313-43AF-B0B8-EE9EE0E45574}" type="pres">
      <dgm:prSet presAssocID="{102BB25D-1F0C-4DC0-9899-60DF75E61A4C}" presName="connTx" presStyleLbl="parChTrans1D2" presStyleIdx="3" presStyleCnt="5"/>
      <dgm:spPr/>
    </dgm:pt>
    <dgm:pt modelId="{B6BAC1A6-4BC3-4BB6-9C63-EE1B9FB7E618}" type="pres">
      <dgm:prSet presAssocID="{00B774C7-310D-4187-8044-8F79221C96D4}" presName="node" presStyleLbl="node1" presStyleIdx="3" presStyleCnt="5">
        <dgm:presLayoutVars>
          <dgm:bulletEnabled val="1"/>
        </dgm:presLayoutVars>
      </dgm:prSet>
      <dgm:spPr/>
    </dgm:pt>
    <dgm:pt modelId="{7917EAD8-827C-402A-A1AF-BAF82D282BCB}" type="pres">
      <dgm:prSet presAssocID="{4BD15190-A552-4B42-B64D-AD98A8CADD9A}" presName="Name9" presStyleLbl="parChTrans1D2" presStyleIdx="4" presStyleCnt="5"/>
      <dgm:spPr/>
    </dgm:pt>
    <dgm:pt modelId="{6EA600CD-E7D2-4324-8F9E-734945B155EB}" type="pres">
      <dgm:prSet presAssocID="{4BD15190-A552-4B42-B64D-AD98A8CADD9A}" presName="connTx" presStyleLbl="parChTrans1D2" presStyleIdx="4" presStyleCnt="5"/>
      <dgm:spPr/>
    </dgm:pt>
    <dgm:pt modelId="{6F3AB146-0F96-4D2F-A37C-60FD78FD7A83}" type="pres">
      <dgm:prSet presAssocID="{182A30AE-A0AE-4CC3-A9B5-D42515738093}" presName="node" presStyleLbl="node1" presStyleIdx="4" presStyleCnt="5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D8D60E34-897F-4AA4-8D62-A86D5AFD5A7F}" type="presOf" srcId="{4BD15190-A552-4B42-B64D-AD98A8CADD9A}" destId="{6EA600CD-E7D2-4324-8F9E-734945B155EB}" srcOrd="1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E223443B-F998-467B-8D87-B704D7EEF8E4}" srcId="{915165F4-27B5-4EAB-944C-A9BA2AAB4DE3}" destId="{182A30AE-A0AE-4CC3-A9B5-D42515738093}" srcOrd="4" destOrd="0" parTransId="{4BD15190-A552-4B42-B64D-AD98A8CADD9A}" sibTransId="{F1CB735D-F73C-4D68-BEF0-FE19358699C9}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42C72186-6618-4CB9-8D7D-650FD20998BD}" type="presOf" srcId="{4BD15190-A552-4B42-B64D-AD98A8CADD9A}" destId="{7917EAD8-827C-402A-A1AF-BAF82D282BCB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0BCB79E6-F7C6-4E3F-A6E0-021B363C3269}" type="presOf" srcId="{182A30AE-A0AE-4CC3-A9B5-D42515738093}" destId="{6F3AB146-0F96-4D2F-A37C-60FD78FD7A83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8B76CB27-6752-4E43-8BD6-42456F62023A}" type="presParOf" srcId="{7F8C1E0C-5CCF-401C-BBAD-ABCA7E9C1736}" destId="{7917EAD8-827C-402A-A1AF-BAF82D282BCB}" srcOrd="9" destOrd="0" presId="urn:microsoft.com/office/officeart/2005/8/layout/radial1"/>
    <dgm:cxn modelId="{4B7BECA9-5003-47A5-809E-E4C27FE67493}" type="presParOf" srcId="{7917EAD8-827C-402A-A1AF-BAF82D282BCB}" destId="{6EA600CD-E7D2-4324-8F9E-734945B155EB}" srcOrd="0" destOrd="0" presId="urn:microsoft.com/office/officeart/2005/8/layout/radial1"/>
    <dgm:cxn modelId="{742F252F-00CB-4263-A668-F8C897FC85C2}" type="presParOf" srcId="{7F8C1E0C-5CCF-401C-BBAD-ABCA7E9C1736}" destId="{6F3AB146-0F96-4D2F-A37C-60FD78FD7A8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48457" y="2316852"/>
          <a:ext cx="1777033" cy="17770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المَكَان</a:t>
          </a:r>
          <a:endParaRPr lang="en-US" sz="5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08697" y="2577092"/>
        <a:ext cx="1256553" cy="1256553"/>
      </dsp:txXfrm>
    </dsp:sp>
    <dsp:sp modelId="{71B69F85-1912-4558-A098-2D12C841218B}">
      <dsp:nvSpPr>
        <dsp:cNvPr id="0" name=""/>
        <dsp:cNvSpPr/>
      </dsp:nvSpPr>
      <dsp:spPr>
        <a:xfrm rot="16200000">
          <a:off x="5668623" y="2035032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23556" y="2035084"/>
        <a:ext cx="26835" cy="26835"/>
      </dsp:txXfrm>
    </dsp:sp>
    <dsp:sp modelId="{D76B4B5C-4592-4226-BFF2-97E54732AC2F}">
      <dsp:nvSpPr>
        <dsp:cNvPr id="0" name=""/>
        <dsp:cNvSpPr/>
      </dsp:nvSpPr>
      <dsp:spPr>
        <a:xfrm>
          <a:off x="5048457" y="3117"/>
          <a:ext cx="1777033" cy="17770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البَلَد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08697" y="263357"/>
        <a:ext cx="1256553" cy="1256553"/>
      </dsp:txXfrm>
    </dsp:sp>
    <dsp:sp modelId="{2623C78E-3327-4CF7-9B66-1D164C855536}">
      <dsp:nvSpPr>
        <dsp:cNvPr id="0" name=""/>
        <dsp:cNvSpPr/>
      </dsp:nvSpPr>
      <dsp:spPr>
        <a:xfrm rot="19800000">
          <a:off x="6670499" y="2613466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25433" y="2613518"/>
        <a:ext cx="26835" cy="26835"/>
      </dsp:txXfrm>
    </dsp:sp>
    <dsp:sp modelId="{BFCC64D9-A169-41D1-B6EF-0EC42675CECF}">
      <dsp:nvSpPr>
        <dsp:cNvPr id="0" name=""/>
        <dsp:cNvSpPr/>
      </dsp:nvSpPr>
      <dsp:spPr>
        <a:xfrm>
          <a:off x="7052210" y="1159984"/>
          <a:ext cx="1777033" cy="17770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المَدِينَة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2450" y="1420224"/>
        <a:ext cx="1256553" cy="1256553"/>
      </dsp:txXfrm>
    </dsp:sp>
    <dsp:sp modelId="{989A1C05-AD21-4E78-81BF-5DD494583B23}">
      <dsp:nvSpPr>
        <dsp:cNvPr id="0" name=""/>
        <dsp:cNvSpPr/>
      </dsp:nvSpPr>
      <dsp:spPr>
        <a:xfrm rot="1800000">
          <a:off x="6670499" y="3770334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925433" y="3770385"/>
        <a:ext cx="26835" cy="26835"/>
      </dsp:txXfrm>
    </dsp:sp>
    <dsp:sp modelId="{304A21C1-3083-4FC3-B1C9-015BB9407D60}">
      <dsp:nvSpPr>
        <dsp:cNvPr id="0" name=""/>
        <dsp:cNvSpPr/>
      </dsp:nvSpPr>
      <dsp:spPr>
        <a:xfrm>
          <a:off x="7052210" y="3473720"/>
          <a:ext cx="1777033" cy="17770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المِنْطَقَة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2450" y="3733960"/>
        <a:ext cx="1256553" cy="1256553"/>
      </dsp:txXfrm>
    </dsp:sp>
    <dsp:sp modelId="{00F44ACB-C13F-421A-988C-C88821DF2FE0}">
      <dsp:nvSpPr>
        <dsp:cNvPr id="0" name=""/>
        <dsp:cNvSpPr/>
      </dsp:nvSpPr>
      <dsp:spPr>
        <a:xfrm rot="5400000">
          <a:off x="5668623" y="4348767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923556" y="4348819"/>
        <a:ext cx="26835" cy="26835"/>
      </dsp:txXfrm>
    </dsp:sp>
    <dsp:sp modelId="{6DA2094A-F5F8-46FF-8774-1564261B37E1}">
      <dsp:nvSpPr>
        <dsp:cNvPr id="0" name=""/>
        <dsp:cNvSpPr/>
      </dsp:nvSpPr>
      <dsp:spPr>
        <a:xfrm>
          <a:off x="5048457" y="4630588"/>
          <a:ext cx="1777033" cy="17770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الجِنسِيَّة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08697" y="4890828"/>
        <a:ext cx="1256553" cy="1256553"/>
      </dsp:txXfrm>
    </dsp:sp>
    <dsp:sp modelId="{132587B6-62B5-48EC-B704-FC68B1404A1E}">
      <dsp:nvSpPr>
        <dsp:cNvPr id="0" name=""/>
        <dsp:cNvSpPr/>
      </dsp:nvSpPr>
      <dsp:spPr>
        <a:xfrm rot="9000000">
          <a:off x="4666746" y="3770334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921679" y="3770385"/>
        <a:ext cx="26835" cy="26835"/>
      </dsp:txXfrm>
    </dsp:sp>
    <dsp:sp modelId="{6C415739-41DF-4864-909C-752F1A0F14A8}">
      <dsp:nvSpPr>
        <dsp:cNvPr id="0" name=""/>
        <dsp:cNvSpPr/>
      </dsp:nvSpPr>
      <dsp:spPr>
        <a:xfrm>
          <a:off x="3044703" y="3473720"/>
          <a:ext cx="1777033" cy="17770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يَعِيش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04943" y="3733960"/>
        <a:ext cx="1256553" cy="1256553"/>
      </dsp:txXfrm>
    </dsp:sp>
    <dsp:sp modelId="{0FF437C5-95B9-477E-8B5E-D66830CA9606}">
      <dsp:nvSpPr>
        <dsp:cNvPr id="0" name=""/>
        <dsp:cNvSpPr/>
      </dsp:nvSpPr>
      <dsp:spPr>
        <a:xfrm rot="12600000">
          <a:off x="4666746" y="2613466"/>
          <a:ext cx="536701" cy="26938"/>
        </a:xfrm>
        <a:custGeom>
          <a:avLst/>
          <a:gdLst/>
          <a:ahLst/>
          <a:cxnLst/>
          <a:rect l="0" t="0" r="0" b="0"/>
          <a:pathLst>
            <a:path>
              <a:moveTo>
                <a:pt x="0" y="13469"/>
              </a:moveTo>
              <a:lnTo>
                <a:pt x="536701" y="1346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921679" y="2613518"/>
        <a:ext cx="26835" cy="26835"/>
      </dsp:txXfrm>
    </dsp:sp>
    <dsp:sp modelId="{B6BAC1A6-4BC3-4BB6-9C63-EE1B9FB7E618}">
      <dsp:nvSpPr>
        <dsp:cNvPr id="0" name=""/>
        <dsp:cNvSpPr/>
      </dsp:nvSpPr>
      <dsp:spPr>
        <a:xfrm>
          <a:off x="3044703" y="1159984"/>
          <a:ext cx="1777033" cy="17770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يَسْكُن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04943" y="1420224"/>
        <a:ext cx="1256553" cy="12565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مَتَى تُسَافِر؟</a:t>
          </a:r>
          <a:endParaRPr lang="en-US" sz="2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يَوْم... / سَاعَة</a:t>
          </a:r>
        </a:p>
      </dsp:txBody>
      <dsp:txXfrm rot="5400000">
        <a:off x="417" y="760661"/>
        <a:ext cx="1960217" cy="11880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لماذَا تُسَافِر؟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رِحْلَة / عَمَل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كَيْفَ تُسَافِر؟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بالطَّائِرَة / بِالقِطَار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كَمْ يَوْم هُنَاك؟</a:t>
          </a:r>
          <a:endParaRPr lang="en-US" sz="3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أُسْبُوع</a:t>
          </a:r>
          <a:endParaRPr lang="en-US" sz="3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أَيْنَ الطَّائِرَة؟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الَمطَار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أَيْنَ القِطَار؟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المَحَطَّة</a:t>
          </a:r>
          <a:endParaRPr lang="en-US" sz="3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كَمْ حَقِيبَة مَعَك؟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مَعِي حَقِيبَة وَاحِدَة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609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شُكْرًا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413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3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عَفْوًا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3" y="760661"/>
        <a:ext cx="1960217" cy="118801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أَعْطِني جَوَاز السَّفَر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5" y="156643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500" kern="1200">
              <a:latin typeface="Sakkal Majalla" panose="02000000000000000000" pitchFamily="2" charset="-78"/>
              <a:cs typeface="Sakkal Majalla" panose="02000000000000000000" pitchFamily="2" charset="-78"/>
            </a:rPr>
            <a:t>تَفَضَّلْ</a:t>
          </a:r>
          <a:endParaRPr lang="en-US" sz="2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5" y="750648"/>
        <a:ext cx="1960217" cy="1188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أين أنت؟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أنا في ...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من أين أنت؟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أنا من ...</a:t>
          </a:r>
          <a:endParaRPr lang="en-US" sz="3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 rot="5400000">
          <a:off x="2509196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ما جنسيتك؟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5400000">
        <a:off x="2925000" y="760661"/>
        <a:ext cx="1960217" cy="1188011"/>
      </dsp:txXfrm>
    </dsp:sp>
    <dsp:sp modelId="{D7D64575-3C34-46C7-BE59-1E1865291916}">
      <dsp:nvSpPr>
        <dsp:cNvPr id="0" name=""/>
        <dsp:cNvSpPr/>
      </dsp:nvSpPr>
      <dsp:spPr>
        <a:xfrm rot="16200000">
          <a:off x="417" y="166656"/>
          <a:ext cx="2376021" cy="2376021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أنا ...ـيّ / ـيَّة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5400000">
        <a:off x="417" y="760661"/>
        <a:ext cx="1960217" cy="11880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24CA8-EAD0-4E1D-8075-74AF3A350BE4}">
      <dsp:nvSpPr>
        <dsp:cNvPr id="0" name=""/>
        <dsp:cNvSpPr/>
      </dsp:nvSpPr>
      <dsp:spPr>
        <a:xfrm>
          <a:off x="0" y="4078917"/>
          <a:ext cx="8128000" cy="13387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المنطقة</a:t>
          </a:r>
          <a:endParaRPr lang="en-US" sz="2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4078917"/>
        <a:ext cx="8128000" cy="722947"/>
      </dsp:txXfrm>
    </dsp:sp>
    <dsp:sp modelId="{85ECCF84-32F6-4C1E-8DDF-3D504F6AD77A}">
      <dsp:nvSpPr>
        <dsp:cNvPr id="0" name=""/>
        <dsp:cNvSpPr/>
      </dsp:nvSpPr>
      <dsp:spPr>
        <a:xfrm>
          <a:off x="4064000" y="4775089"/>
          <a:ext cx="4064000" cy="6158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أسكودار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064000" y="4775089"/>
        <a:ext cx="4064000" cy="615844"/>
      </dsp:txXfrm>
    </dsp:sp>
    <dsp:sp modelId="{C814768C-CB6A-45F0-A40B-F3AD0E2183F5}">
      <dsp:nvSpPr>
        <dsp:cNvPr id="0" name=""/>
        <dsp:cNvSpPr/>
      </dsp:nvSpPr>
      <dsp:spPr>
        <a:xfrm>
          <a:off x="0" y="4775089"/>
          <a:ext cx="4064000" cy="61584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هالتون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4775089"/>
        <a:ext cx="4064000" cy="615844"/>
      </dsp:txXfrm>
    </dsp:sp>
    <dsp:sp modelId="{26153B7E-F8A1-4447-8AE2-F7B4416EB5EB}">
      <dsp:nvSpPr>
        <dsp:cNvPr id="0" name=""/>
        <dsp:cNvSpPr/>
      </dsp:nvSpPr>
      <dsp:spPr>
        <a:xfrm rot="10800000">
          <a:off x="0" y="2039937"/>
          <a:ext cx="8128000" cy="205906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المدينة</a:t>
          </a:r>
          <a:endParaRPr lang="en-US" sz="2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10800000">
        <a:off x="0" y="2039937"/>
        <a:ext cx="8128000" cy="722730"/>
      </dsp:txXfrm>
    </dsp:sp>
    <dsp:sp modelId="{B263CDB5-02F5-4489-8E6E-D1B24674128B}">
      <dsp:nvSpPr>
        <dsp:cNvPr id="0" name=""/>
        <dsp:cNvSpPr/>
      </dsp:nvSpPr>
      <dsp:spPr>
        <a:xfrm>
          <a:off x="4064000" y="2762668"/>
          <a:ext cx="4064000" cy="61565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إسطنبول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064000" y="2762668"/>
        <a:ext cx="4064000" cy="615659"/>
      </dsp:txXfrm>
    </dsp:sp>
    <dsp:sp modelId="{F20BFF07-8272-4C7D-85CB-270F8FEFD5D7}">
      <dsp:nvSpPr>
        <dsp:cNvPr id="0" name=""/>
        <dsp:cNvSpPr/>
      </dsp:nvSpPr>
      <dsp:spPr>
        <a:xfrm>
          <a:off x="0" y="2762668"/>
          <a:ext cx="4064000" cy="61565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تورونتو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2762668"/>
        <a:ext cx="4064000" cy="615659"/>
      </dsp:txXfrm>
    </dsp:sp>
    <dsp:sp modelId="{A2A0ACE5-F5A5-4796-BA06-CEA37C83B508}">
      <dsp:nvSpPr>
        <dsp:cNvPr id="0" name=""/>
        <dsp:cNvSpPr/>
      </dsp:nvSpPr>
      <dsp:spPr>
        <a:xfrm rot="10800000">
          <a:off x="0" y="10"/>
          <a:ext cx="8128000" cy="2059061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3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البلد</a:t>
          </a:r>
          <a:endParaRPr lang="en-US" sz="23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-10800000">
        <a:off x="0" y="10"/>
        <a:ext cx="8128000" cy="722730"/>
      </dsp:txXfrm>
    </dsp:sp>
    <dsp:sp modelId="{DE647EDA-23F6-46D3-813D-C97C18FA92B9}">
      <dsp:nvSpPr>
        <dsp:cNvPr id="0" name=""/>
        <dsp:cNvSpPr/>
      </dsp:nvSpPr>
      <dsp:spPr>
        <a:xfrm>
          <a:off x="4064000" y="723688"/>
          <a:ext cx="4064000" cy="615659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تركيا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064000" y="723688"/>
        <a:ext cx="4064000" cy="615659"/>
      </dsp:txXfrm>
    </dsp:sp>
    <dsp:sp modelId="{5211DA0A-C8AF-441D-A64A-D5B2C652F429}">
      <dsp:nvSpPr>
        <dsp:cNvPr id="0" name=""/>
        <dsp:cNvSpPr/>
      </dsp:nvSpPr>
      <dsp:spPr>
        <a:xfrm>
          <a:off x="0" y="723688"/>
          <a:ext cx="4064000" cy="61565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كندا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723688"/>
        <a:ext cx="4064000" cy="6156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33221" y="2508409"/>
          <a:ext cx="1908114" cy="1908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اللُّغَة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12658" y="2787846"/>
        <a:ext cx="1349240" cy="1349240"/>
      </dsp:txXfrm>
    </dsp:sp>
    <dsp:sp modelId="{997E87C7-E24F-4A49-B8C2-C74A2379C899}">
      <dsp:nvSpPr>
        <dsp:cNvPr id="0" name=""/>
        <dsp:cNvSpPr/>
      </dsp:nvSpPr>
      <dsp:spPr>
        <a:xfrm rot="16200000">
          <a:off x="5599243" y="2205789"/>
          <a:ext cx="576069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576069" y="145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72876" y="2205972"/>
        <a:ext cx="28803" cy="28803"/>
      </dsp:txXfrm>
    </dsp:sp>
    <dsp:sp modelId="{0107210A-CD7C-46D8-B103-330E540D3C9A}">
      <dsp:nvSpPr>
        <dsp:cNvPr id="0" name=""/>
        <dsp:cNvSpPr/>
      </dsp:nvSpPr>
      <dsp:spPr>
        <a:xfrm>
          <a:off x="4933221" y="24225"/>
          <a:ext cx="1908114" cy="19081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العَرَبِيَّة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12658" y="303662"/>
        <a:ext cx="1349240" cy="1349240"/>
      </dsp:txXfrm>
    </dsp:sp>
    <dsp:sp modelId="{71B69F85-1912-4558-A098-2D12C841218B}">
      <dsp:nvSpPr>
        <dsp:cNvPr id="0" name=""/>
        <dsp:cNvSpPr/>
      </dsp:nvSpPr>
      <dsp:spPr>
        <a:xfrm rot="20520000">
          <a:off x="6780543" y="3064054"/>
          <a:ext cx="576069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576069" y="145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54176" y="3064237"/>
        <a:ext cx="28803" cy="28803"/>
      </dsp:txXfrm>
    </dsp:sp>
    <dsp:sp modelId="{D76B4B5C-4592-4226-BFF2-97E54732AC2F}">
      <dsp:nvSpPr>
        <dsp:cNvPr id="0" name=""/>
        <dsp:cNvSpPr/>
      </dsp:nvSpPr>
      <dsp:spPr>
        <a:xfrm>
          <a:off x="7295820" y="1740754"/>
          <a:ext cx="1908114" cy="19081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الإنْجِلِيزِيَّة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75257" y="2020191"/>
        <a:ext cx="1349240" cy="1349240"/>
      </dsp:txXfrm>
    </dsp:sp>
    <dsp:sp modelId="{2623C78E-3327-4CF7-9B66-1D164C855536}">
      <dsp:nvSpPr>
        <dsp:cNvPr id="0" name=""/>
        <dsp:cNvSpPr/>
      </dsp:nvSpPr>
      <dsp:spPr>
        <a:xfrm rot="3240000">
          <a:off x="6329327" y="4452755"/>
          <a:ext cx="576069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576069" y="145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02960" y="4452938"/>
        <a:ext cx="28803" cy="28803"/>
      </dsp:txXfrm>
    </dsp:sp>
    <dsp:sp modelId="{BFCC64D9-A169-41D1-B6EF-0EC42675CECF}">
      <dsp:nvSpPr>
        <dsp:cNvPr id="0" name=""/>
        <dsp:cNvSpPr/>
      </dsp:nvSpPr>
      <dsp:spPr>
        <a:xfrm>
          <a:off x="6393387" y="4518155"/>
          <a:ext cx="1908114" cy="19081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التُّرْكِيَّة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72824" y="4797592"/>
        <a:ext cx="1349240" cy="1349240"/>
      </dsp:txXfrm>
    </dsp:sp>
    <dsp:sp modelId="{00F44ACB-C13F-421A-988C-C88821DF2FE0}">
      <dsp:nvSpPr>
        <dsp:cNvPr id="0" name=""/>
        <dsp:cNvSpPr/>
      </dsp:nvSpPr>
      <dsp:spPr>
        <a:xfrm rot="7560000">
          <a:off x="4869160" y="4452755"/>
          <a:ext cx="576069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576069" y="145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142793" y="4452938"/>
        <a:ext cx="28803" cy="28803"/>
      </dsp:txXfrm>
    </dsp:sp>
    <dsp:sp modelId="{6DA2094A-F5F8-46FF-8774-1564261B37E1}">
      <dsp:nvSpPr>
        <dsp:cNvPr id="0" name=""/>
        <dsp:cNvSpPr/>
      </dsp:nvSpPr>
      <dsp:spPr>
        <a:xfrm>
          <a:off x="3473054" y="4518155"/>
          <a:ext cx="1908114" cy="19081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الفَرَنْسِيَّة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52491" y="4797592"/>
        <a:ext cx="1349240" cy="1349240"/>
      </dsp:txXfrm>
    </dsp:sp>
    <dsp:sp modelId="{0FF437C5-95B9-477E-8B5E-D66830CA9606}">
      <dsp:nvSpPr>
        <dsp:cNvPr id="0" name=""/>
        <dsp:cNvSpPr/>
      </dsp:nvSpPr>
      <dsp:spPr>
        <a:xfrm rot="11880000">
          <a:off x="4417944" y="3064054"/>
          <a:ext cx="576069" cy="29169"/>
        </a:xfrm>
        <a:custGeom>
          <a:avLst/>
          <a:gdLst/>
          <a:ahLst/>
          <a:cxnLst/>
          <a:rect l="0" t="0" r="0" b="0"/>
          <a:pathLst>
            <a:path>
              <a:moveTo>
                <a:pt x="0" y="14584"/>
              </a:moveTo>
              <a:lnTo>
                <a:pt x="576069" y="145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691577" y="3064237"/>
        <a:ext cx="28803" cy="28803"/>
      </dsp:txXfrm>
    </dsp:sp>
    <dsp:sp modelId="{B6BAC1A6-4BC3-4BB6-9C63-EE1B9FB7E618}">
      <dsp:nvSpPr>
        <dsp:cNvPr id="0" name=""/>
        <dsp:cNvSpPr/>
      </dsp:nvSpPr>
      <dsp:spPr>
        <a:xfrm>
          <a:off x="2570621" y="1740754"/>
          <a:ext cx="1908114" cy="190811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8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الإِسْبِانِيَّة</a:t>
          </a:r>
          <a:endParaRPr lang="en-US" sz="38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50058" y="2020191"/>
        <a:ext cx="1349240" cy="13492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870925" y="2308286"/>
          <a:ext cx="1754409" cy="17544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كَيْف يُسَافِر؟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127852" y="2565213"/>
        <a:ext cx="1240555" cy="1240555"/>
      </dsp:txXfrm>
    </dsp:sp>
    <dsp:sp modelId="{71B69F85-1912-4558-A098-2D12C841218B}">
      <dsp:nvSpPr>
        <dsp:cNvPr id="0" name=""/>
        <dsp:cNvSpPr/>
      </dsp:nvSpPr>
      <dsp:spPr>
        <a:xfrm rot="16200000">
          <a:off x="5483039" y="2029461"/>
          <a:ext cx="530181" cy="27469"/>
        </a:xfrm>
        <a:custGeom>
          <a:avLst/>
          <a:gdLst/>
          <a:ahLst/>
          <a:cxnLst/>
          <a:rect l="0" t="0" r="0" b="0"/>
          <a:pathLst>
            <a:path>
              <a:moveTo>
                <a:pt x="0" y="13734"/>
              </a:moveTo>
              <a:lnTo>
                <a:pt x="530181" y="137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34875" y="2029941"/>
        <a:ext cx="26509" cy="26509"/>
      </dsp:txXfrm>
    </dsp:sp>
    <dsp:sp modelId="{D76B4B5C-4592-4226-BFF2-97E54732AC2F}">
      <dsp:nvSpPr>
        <dsp:cNvPr id="0" name=""/>
        <dsp:cNvSpPr/>
      </dsp:nvSpPr>
      <dsp:spPr>
        <a:xfrm>
          <a:off x="4870925" y="23696"/>
          <a:ext cx="1754409" cy="17544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الطَّائِرَة</a:t>
          </a:r>
          <a:endParaRPr lang="en-US" sz="4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127852" y="280623"/>
        <a:ext cx="1240555" cy="1240555"/>
      </dsp:txXfrm>
    </dsp:sp>
    <dsp:sp modelId="{2623C78E-3327-4CF7-9B66-1D164C855536}">
      <dsp:nvSpPr>
        <dsp:cNvPr id="0" name=""/>
        <dsp:cNvSpPr/>
      </dsp:nvSpPr>
      <dsp:spPr>
        <a:xfrm rot="5400000">
          <a:off x="5483039" y="4314052"/>
          <a:ext cx="530181" cy="27469"/>
        </a:xfrm>
        <a:custGeom>
          <a:avLst/>
          <a:gdLst/>
          <a:ahLst/>
          <a:cxnLst/>
          <a:rect l="0" t="0" r="0" b="0"/>
          <a:pathLst>
            <a:path>
              <a:moveTo>
                <a:pt x="0" y="13734"/>
              </a:moveTo>
              <a:lnTo>
                <a:pt x="530181" y="137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34875" y="4314532"/>
        <a:ext cx="26509" cy="26509"/>
      </dsp:txXfrm>
    </dsp:sp>
    <dsp:sp modelId="{BFCC64D9-A169-41D1-B6EF-0EC42675CECF}">
      <dsp:nvSpPr>
        <dsp:cNvPr id="0" name=""/>
        <dsp:cNvSpPr/>
      </dsp:nvSpPr>
      <dsp:spPr>
        <a:xfrm>
          <a:off x="4870925" y="4592877"/>
          <a:ext cx="1754409" cy="17544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القِطَار</a:t>
          </a:r>
          <a:endParaRPr lang="en-US" sz="4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127852" y="4849804"/>
        <a:ext cx="1240555" cy="12405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805091" y="2829562"/>
          <a:ext cx="2154434" cy="21544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أَثْنَاء السَّفَر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120601" y="3145072"/>
        <a:ext cx="1523414" cy="1523414"/>
      </dsp:txXfrm>
    </dsp:sp>
    <dsp:sp modelId="{71B69F85-1912-4558-A098-2D12C841218B}">
      <dsp:nvSpPr>
        <dsp:cNvPr id="0" name=""/>
        <dsp:cNvSpPr/>
      </dsp:nvSpPr>
      <dsp:spPr>
        <a:xfrm rot="16200000">
          <a:off x="5556704" y="2487477"/>
          <a:ext cx="651207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651207" y="1648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66028" y="2487678"/>
        <a:ext cx="32560" cy="32560"/>
      </dsp:txXfrm>
    </dsp:sp>
    <dsp:sp modelId="{D76B4B5C-4592-4226-BFF2-97E54732AC2F}">
      <dsp:nvSpPr>
        <dsp:cNvPr id="0" name=""/>
        <dsp:cNvSpPr/>
      </dsp:nvSpPr>
      <dsp:spPr>
        <a:xfrm>
          <a:off x="4805091" y="23920"/>
          <a:ext cx="2154434" cy="21544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تَذْكِرَة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120601" y="339430"/>
        <a:ext cx="1523414" cy="1523414"/>
      </dsp:txXfrm>
    </dsp:sp>
    <dsp:sp modelId="{2623C78E-3327-4CF7-9B66-1D164C855536}">
      <dsp:nvSpPr>
        <dsp:cNvPr id="0" name=""/>
        <dsp:cNvSpPr/>
      </dsp:nvSpPr>
      <dsp:spPr>
        <a:xfrm rot="1800000">
          <a:off x="6771583" y="4591709"/>
          <a:ext cx="651207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651207" y="1648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80907" y="4591910"/>
        <a:ext cx="32560" cy="32560"/>
      </dsp:txXfrm>
    </dsp:sp>
    <dsp:sp modelId="{BFCC64D9-A169-41D1-B6EF-0EC42675CECF}">
      <dsp:nvSpPr>
        <dsp:cNvPr id="0" name=""/>
        <dsp:cNvSpPr/>
      </dsp:nvSpPr>
      <dsp:spPr>
        <a:xfrm>
          <a:off x="7234848" y="4232383"/>
          <a:ext cx="2154434" cy="21544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جَوَازُ السَّفَر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50358" y="4547893"/>
        <a:ext cx="1523414" cy="1523414"/>
      </dsp:txXfrm>
    </dsp:sp>
    <dsp:sp modelId="{00F44ACB-C13F-421A-988C-C88821DF2FE0}">
      <dsp:nvSpPr>
        <dsp:cNvPr id="0" name=""/>
        <dsp:cNvSpPr/>
      </dsp:nvSpPr>
      <dsp:spPr>
        <a:xfrm rot="9000000">
          <a:off x="4341825" y="4591709"/>
          <a:ext cx="651207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651207" y="1648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651149" y="4591910"/>
        <a:ext cx="32560" cy="32560"/>
      </dsp:txXfrm>
    </dsp:sp>
    <dsp:sp modelId="{6DA2094A-F5F8-46FF-8774-1564261B37E1}">
      <dsp:nvSpPr>
        <dsp:cNvPr id="0" name=""/>
        <dsp:cNvSpPr/>
      </dsp:nvSpPr>
      <dsp:spPr>
        <a:xfrm>
          <a:off x="2375333" y="4232383"/>
          <a:ext cx="2154434" cy="21544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حَقِيبَة</a:t>
          </a:r>
          <a:endParaRPr lang="en-US" sz="4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90843" y="4547893"/>
        <a:ext cx="1523414" cy="15234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954405" y="2477049"/>
          <a:ext cx="1885623" cy="1885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30548" y="2753192"/>
        <a:ext cx="1333337" cy="1333337"/>
      </dsp:txXfrm>
    </dsp:sp>
    <dsp:sp modelId="{71B69F85-1912-4558-A098-2D12C841218B}">
      <dsp:nvSpPr>
        <dsp:cNvPr id="0" name=""/>
        <dsp:cNvSpPr/>
      </dsp:nvSpPr>
      <dsp:spPr>
        <a:xfrm rot="16200000">
          <a:off x="5610204" y="2175647"/>
          <a:ext cx="574025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574025" y="143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82866" y="2175686"/>
        <a:ext cx="28701" cy="28701"/>
      </dsp:txXfrm>
    </dsp:sp>
    <dsp:sp modelId="{D76B4B5C-4592-4226-BFF2-97E54732AC2F}">
      <dsp:nvSpPr>
        <dsp:cNvPr id="0" name=""/>
        <dsp:cNvSpPr/>
      </dsp:nvSpPr>
      <dsp:spPr>
        <a:xfrm>
          <a:off x="4954405" y="17401"/>
          <a:ext cx="1885623" cy="18856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يُسَافِر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230548" y="293544"/>
        <a:ext cx="1333337" cy="1333337"/>
      </dsp:txXfrm>
    </dsp:sp>
    <dsp:sp modelId="{2623C78E-3327-4CF7-9B66-1D164C855536}">
      <dsp:nvSpPr>
        <dsp:cNvPr id="0" name=""/>
        <dsp:cNvSpPr/>
      </dsp:nvSpPr>
      <dsp:spPr>
        <a:xfrm rot="20520000">
          <a:off x="6778947" y="3019819"/>
          <a:ext cx="610374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610374" y="143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068875" y="3018948"/>
        <a:ext cx="30518" cy="30518"/>
      </dsp:txXfrm>
    </dsp:sp>
    <dsp:sp modelId="{BFCC64D9-A169-41D1-B6EF-0EC42675CECF}">
      <dsp:nvSpPr>
        <dsp:cNvPr id="0" name=""/>
        <dsp:cNvSpPr/>
      </dsp:nvSpPr>
      <dsp:spPr>
        <a:xfrm>
          <a:off x="7328240" y="1705743"/>
          <a:ext cx="1885623" cy="18856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تَفَضَّل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604383" y="1981886"/>
        <a:ext cx="1333337" cy="1333337"/>
      </dsp:txXfrm>
    </dsp:sp>
    <dsp:sp modelId="{00F44ACB-C13F-421A-988C-C88821DF2FE0}">
      <dsp:nvSpPr>
        <dsp:cNvPr id="0" name=""/>
        <dsp:cNvSpPr/>
      </dsp:nvSpPr>
      <dsp:spPr>
        <a:xfrm rot="3240000">
          <a:off x="6334170" y="4398276"/>
          <a:ext cx="568723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568723" y="143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04313" y="4398446"/>
        <a:ext cx="28436" cy="28436"/>
      </dsp:txXfrm>
    </dsp:sp>
    <dsp:sp modelId="{6DA2094A-F5F8-46FF-8774-1564261B37E1}">
      <dsp:nvSpPr>
        <dsp:cNvPr id="0" name=""/>
        <dsp:cNvSpPr/>
      </dsp:nvSpPr>
      <dsp:spPr>
        <a:xfrm>
          <a:off x="6397034" y="4462657"/>
          <a:ext cx="1885623" cy="18856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يَجْلِس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73177" y="4738800"/>
        <a:ext cx="1333337" cy="1333337"/>
      </dsp:txXfrm>
    </dsp:sp>
    <dsp:sp modelId="{0FF437C5-95B9-477E-8B5E-D66830CA9606}">
      <dsp:nvSpPr>
        <dsp:cNvPr id="0" name=""/>
        <dsp:cNvSpPr/>
      </dsp:nvSpPr>
      <dsp:spPr>
        <a:xfrm rot="7560000">
          <a:off x="4891541" y="4398276"/>
          <a:ext cx="568723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568723" y="143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161684" y="4398446"/>
        <a:ext cx="28436" cy="28436"/>
      </dsp:txXfrm>
    </dsp:sp>
    <dsp:sp modelId="{B6BAC1A6-4BC3-4BB6-9C63-EE1B9FB7E618}">
      <dsp:nvSpPr>
        <dsp:cNvPr id="0" name=""/>
        <dsp:cNvSpPr/>
      </dsp:nvSpPr>
      <dsp:spPr>
        <a:xfrm>
          <a:off x="3511777" y="4462657"/>
          <a:ext cx="1885623" cy="18856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يَتَمَنَّى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87920" y="4738800"/>
        <a:ext cx="1333337" cy="1333337"/>
      </dsp:txXfrm>
    </dsp:sp>
    <dsp:sp modelId="{7917EAD8-827C-402A-A1AF-BAF82D282BCB}">
      <dsp:nvSpPr>
        <dsp:cNvPr id="0" name=""/>
        <dsp:cNvSpPr/>
      </dsp:nvSpPr>
      <dsp:spPr>
        <a:xfrm rot="11880000">
          <a:off x="4445744" y="3026254"/>
          <a:ext cx="568723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568723" y="143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715888" y="3026425"/>
        <a:ext cx="28436" cy="28436"/>
      </dsp:txXfrm>
    </dsp:sp>
    <dsp:sp modelId="{6F3AB146-0F96-4D2F-A37C-60FD78FD7A83}">
      <dsp:nvSpPr>
        <dsp:cNvPr id="0" name=""/>
        <dsp:cNvSpPr/>
      </dsp:nvSpPr>
      <dsp:spPr>
        <a:xfrm>
          <a:off x="2620183" y="1718614"/>
          <a:ext cx="1885623" cy="188562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ينطلق</a:t>
          </a:r>
          <a:endParaRPr lang="en-US" sz="5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96326" y="1994757"/>
        <a:ext cx="1333337" cy="1333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161E – Arabic Curriculum – Lecture No. </a:t>
            </a:r>
            <a:r>
              <a:rPr lang="ar-EG" sz="1800" b="1" dirty="0"/>
              <a:t>15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3850-9D85-2A4A-B6B7-456EA1583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/>
              <a:t>2020-10-10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13" Type="http://schemas.openxmlformats.org/officeDocument/2006/relationships/diagramLayout" Target="../diagrams/layout15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diagramData" Target="../diagrams/data15.xml"/><Relationship Id="rId2" Type="http://schemas.openxmlformats.org/officeDocument/2006/relationships/diagramData" Target="../diagrams/data13.xml"/><Relationship Id="rId16" Type="http://schemas.microsoft.com/office/2007/relationships/diagramDrawing" Target="../diagrams/drawing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5" Type="http://schemas.openxmlformats.org/officeDocument/2006/relationships/diagramColors" Target="../diagrams/colors15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Relationship Id="rId14" Type="http://schemas.openxmlformats.org/officeDocument/2006/relationships/diagramQuickStyle" Target="../diagrams/quickStyle1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Mid-term review (</a:t>
            </a:r>
            <a:r>
              <a:rPr lang="en-US"/>
              <a:t>1)</a:t>
            </a:r>
            <a:br>
              <a:rPr lang="en-US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9" y="2028616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مَرْحَبًا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1" y="1351508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أَهْلاً وَسَهْلاً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07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السَّلامُ عَلَيْكُم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وَعَلَيْكُم السَّلام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75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إِلَى اللِّقَاء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إِلَى اللِّقَاء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934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مَعَ السَّلامَة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مَعَ السَّلامَة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259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إِلَى اللِّقَاء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مَعَ السَّلامَة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58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مَعَ السَّلامَة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إِلَى اللِّقَاء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301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سَعِيدٌ بِلِقَائِك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وَأَنَا أَيْضًا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68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2107096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تَشَرَّفْنَا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2107096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تَشَرَّفْنَا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944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تَشَرَّفْنَا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الشَّرَف لِي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290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تَشَرَّفْنَا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وَأَنَا أَيْضًا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7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1B7D4B-8A0C-ADEB-FA70-CA094B9C3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938" y="1913166"/>
            <a:ext cx="4404608" cy="3846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A876C8-ECF6-C5DB-B0D6-22574BCF919F}"/>
              </a:ext>
            </a:extLst>
          </p:cNvPr>
          <p:cNvSpPr txBox="1"/>
          <p:nvPr/>
        </p:nvSpPr>
        <p:spPr>
          <a:xfrm>
            <a:off x="2188684" y="742150"/>
            <a:ext cx="781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L. 1 (LNG 161E) - mid-term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39E0EA-7D8F-4A1D-8A56-8B239516C8C7}"/>
              </a:ext>
            </a:extLst>
          </p:cNvPr>
          <p:cNvSpPr/>
          <p:nvPr/>
        </p:nvSpPr>
        <p:spPr>
          <a:xfrm>
            <a:off x="4252502" y="1913166"/>
            <a:ext cx="4175393" cy="1689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56EE93-1831-4C9C-A672-217D97DC38E7}"/>
              </a:ext>
            </a:extLst>
          </p:cNvPr>
          <p:cNvSpPr txBox="1"/>
          <p:nvPr/>
        </p:nvSpPr>
        <p:spPr>
          <a:xfrm>
            <a:off x="1779104" y="2166730"/>
            <a:ext cx="8945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9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ثَانِيًا:</a:t>
            </a:r>
          </a:p>
          <a:p>
            <a:pPr algn="ctr" rtl="1"/>
            <a:r>
              <a:rPr lang="ar-EG" sz="9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التَّعَارُف</a:t>
            </a:r>
            <a:endParaRPr lang="en-US" sz="9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46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مَا اسمُكَ؟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2146850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اسْمِي ...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858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8875644" y="1470991"/>
            <a:ext cx="30811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مَنْ هَذا؟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مَنْ هَذِه؟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2146850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هَذَا ... / هَذِه ...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54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كَيْفَ حَالُكَ؟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2246244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بِخَيْر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372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كَيْفَ حَالُكَ؟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4" y="1348800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الْحَمْدُ لِلَّه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375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كَيْفَ حَالُكَ؟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4" y="1348800"/>
            <a:ext cx="2743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بِخَيْر وَالْحَمْدُ لِلَّه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834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2554358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شُكْرًا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4" y="2432167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عَفْوًا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534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CD7980-8D56-4473-A71C-1E023DF10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A35A4-7BE4-481E-954F-20B7FC454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192" y="649995"/>
            <a:ext cx="7967616" cy="555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78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7128E9-BA02-47E5-ABEC-61EAE04D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CEF56-338F-491A-A8E1-FAA0B4AC9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88" y="1299991"/>
            <a:ext cx="7069024" cy="4258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AE0C49-F964-4F74-B0D2-E2A1A67B3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517651" cy="30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35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01F7-48D6-4538-85D7-C4864B53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sz="6600" dirty="0">
                <a:solidFill>
                  <a:srgbClr val="FF0000"/>
                </a:solidFill>
              </a:rPr>
              <a:t>الدرس الثاني: البُلْدَان وَاللُّغَات</a:t>
            </a:r>
            <a:br>
              <a:rPr lang="ar-EG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Countries &amp; Languages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02D22-ACBF-485D-89AE-4DAFDFDC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01F7-48D6-4538-85D7-C4864B53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sz="6600" dirty="0">
                <a:solidFill>
                  <a:srgbClr val="FF0000"/>
                </a:solidFill>
              </a:rPr>
              <a:t>الدرس الأول: التَّحِيَّات وَالتَّعَارُف</a:t>
            </a:r>
            <a:br>
              <a:rPr lang="ar-EG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Greetings &amp; acquaintance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02D22-ACBF-485D-89AE-4DAFDFDC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43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178905" y="0"/>
          <a:ext cx="11873948" cy="6410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83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9A1C05-AD21-4E78-81BF-5DD494583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989A1C05-AD21-4E78-81BF-5DD494583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4A21C1-3083-4FC3-B1C9-015BB9407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304A21C1-3083-4FC3-B1C9-015BB9407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2587B6-62B5-48EC-B704-FC68B1404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132587B6-62B5-48EC-B704-FC68B1404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415739-41DF-4864-909C-752F1A0F1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6C415739-41DF-4864-909C-752F1A0F14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47CCAA4-3797-4CE4-9F50-ED6B494BD7C0}"/>
              </a:ext>
            </a:extLst>
          </p:cNvPr>
          <p:cNvGraphicFramePr/>
          <p:nvPr/>
        </p:nvGraphicFramePr>
        <p:xfrm>
          <a:off x="3815905" y="-176668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45929A1-82CB-4693-9E0B-BAB6891E316A}"/>
              </a:ext>
            </a:extLst>
          </p:cNvPr>
          <p:cNvGraphicFramePr/>
          <p:nvPr/>
        </p:nvGraphicFramePr>
        <p:xfrm>
          <a:off x="3811103" y="2074333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1A3148B-A757-48F9-B7B5-C26E906C7080}"/>
              </a:ext>
            </a:extLst>
          </p:cNvPr>
          <p:cNvGraphicFramePr/>
          <p:nvPr/>
        </p:nvGraphicFramePr>
        <p:xfrm>
          <a:off x="3811104" y="4325334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3961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CA66B6B-E232-41E9-8678-B3DC6AEA6EE5}"/>
              </a:ext>
            </a:extLst>
          </p:cNvPr>
          <p:cNvGraphicFramePr/>
          <p:nvPr/>
        </p:nvGraphicFramePr>
        <p:xfrm>
          <a:off x="1833215" y="5068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451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A0ACE5-F5A5-4796-BA06-CEA37C83B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2A0ACE5-F5A5-4796-BA06-CEA37C83B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153B7E-F8A1-4447-8AE2-F7B4416EB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26153B7E-F8A1-4447-8AE2-F7B4416EB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424CA8-EAD0-4E1D-8075-74AF3A350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22424CA8-EAD0-4E1D-8075-74AF3A350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647EDA-23F6-46D3-813D-C97C18FA9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DE647EDA-23F6-46D3-813D-C97C18FA9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11DA0A-C8AF-441D-A64A-D5B2C652F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5211DA0A-C8AF-441D-A64A-D5B2C652F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63CDB5-02F5-4489-8E6E-D1B246741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B263CDB5-02F5-4489-8E6E-D1B246741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BFF07-8272-4C7D-85CB-270F8FEFD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20BFF07-8272-4C7D-85CB-270F8FEFD5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ECCF84-32F6-4C1E-8DDF-3D504F6AD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85ECCF84-32F6-4C1E-8DDF-3D504F6AD7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14768C-CB6A-45F0-A40B-F3AD0E21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814768C-CB6A-45F0-A40B-F3AD0E218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97D42-FFEF-424B-A3D5-375C3CA4B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21" y="1722161"/>
            <a:ext cx="11038637" cy="331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82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32B5E0-BAB9-428C-B653-6A5850DCC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182"/>
            <a:ext cx="9889435" cy="47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63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-29818" y="0"/>
          <a:ext cx="11774557" cy="6450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009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7E87C7-E24F-4A49-B8C2-C74A2379C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997E87C7-E24F-4A49-B8C2-C74A2379C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07210A-CD7C-46D8-B103-330E540D3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0107210A-CD7C-46D8-B103-330E540D3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A38258-D43C-45EB-83DA-EE487E951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44" y="1890445"/>
            <a:ext cx="11441326" cy="301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41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26DF1C-6884-4714-8B0D-B2D0C126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5F2F2A-847C-405F-8EF9-AFC751CED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205" y="-22350"/>
            <a:ext cx="7667590" cy="655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56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01F7-48D6-4538-85D7-C4864B53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sz="6600" dirty="0">
                <a:solidFill>
                  <a:srgbClr val="FF0000"/>
                </a:solidFill>
              </a:rPr>
              <a:t>الدرس الثالث: السَّفَر</a:t>
            </a:r>
            <a:br>
              <a:rPr lang="ar-EG" sz="6600" dirty="0">
                <a:solidFill>
                  <a:srgbClr val="FF0000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Travel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02D22-ACBF-485D-89AE-4DAFDFDC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26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347870" y="0"/>
          <a:ext cx="11496261" cy="63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800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صَبَاحُ الخَيْر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صَبَاحُ النُّور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213692" y="0"/>
          <a:ext cx="11764617" cy="6410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17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198783" y="0"/>
          <a:ext cx="11794435" cy="63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802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17EAD8-827C-402A-A1AF-BAF82D282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917EAD8-827C-402A-A1AF-BAF82D282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3AB146-0F96-4D2F-A37C-60FD78FD7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6F3AB146-0F96-4D2F-A37C-60FD78FD7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3815905" y="-176668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FF4665C-DE58-4FD9-8DDE-0888C9288D57}"/>
              </a:ext>
            </a:extLst>
          </p:cNvPr>
          <p:cNvGraphicFramePr/>
          <p:nvPr/>
        </p:nvGraphicFramePr>
        <p:xfrm>
          <a:off x="3811103" y="2074333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3637A7-A315-43D2-AA03-795E0B3304CA}"/>
              </a:ext>
            </a:extLst>
          </p:cNvPr>
          <p:cNvGraphicFramePr/>
          <p:nvPr/>
        </p:nvGraphicFramePr>
        <p:xfrm>
          <a:off x="3811104" y="4325334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32501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3815905" y="-176668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FF4665C-DE58-4FD9-8DDE-0888C9288D57}"/>
              </a:ext>
            </a:extLst>
          </p:cNvPr>
          <p:cNvGraphicFramePr/>
          <p:nvPr/>
        </p:nvGraphicFramePr>
        <p:xfrm>
          <a:off x="3811103" y="2074333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3637A7-A315-43D2-AA03-795E0B3304CA}"/>
              </a:ext>
            </a:extLst>
          </p:cNvPr>
          <p:cNvGraphicFramePr/>
          <p:nvPr/>
        </p:nvGraphicFramePr>
        <p:xfrm>
          <a:off x="3811104" y="4325334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95809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3815905" y="-176668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FF4665C-DE58-4FD9-8DDE-0888C9288D57}"/>
              </a:ext>
            </a:extLst>
          </p:cNvPr>
          <p:cNvGraphicFramePr/>
          <p:nvPr/>
        </p:nvGraphicFramePr>
        <p:xfrm>
          <a:off x="3811103" y="2074333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3637A7-A315-43D2-AA03-795E0B3304CA}"/>
              </a:ext>
            </a:extLst>
          </p:cNvPr>
          <p:cNvGraphicFramePr/>
          <p:nvPr/>
        </p:nvGraphicFramePr>
        <p:xfrm>
          <a:off x="3811104" y="4325334"/>
          <a:ext cx="4885635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269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D7D64575-3C34-46C7-BE59-1E1865291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5" grpId="0">
        <p:bldSub>
          <a:bldDgm bld="one"/>
        </p:bldSub>
      </p:bldGraphic>
      <p:bldGraphic spid="6" grpId="0">
        <p:bldSub>
          <a:bldDgm bld="one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B9FFD1-54FD-9143-B060-4247DBC6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81918-AFB7-5F4C-A9D2-5313F9A2E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711" y="0"/>
            <a:ext cx="80391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282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12B1D-6840-4A86-B33E-307FE334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9BD2ED-F001-4A3B-8688-BF669CE96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8" y="814022"/>
            <a:ext cx="8183117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70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6E5FB-B77E-0C43-81BE-841EB36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C7A04-D5C0-0245-9146-ECA901D87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97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مَسَاءُ الخَيْر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1470991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>
                <a:latin typeface="Sakkal Majalla" panose="02000000000000000000" pitchFamily="2" charset="-78"/>
                <a:cs typeface="Sakkal Majalla" panose="02000000000000000000" pitchFamily="2" charset="-78"/>
              </a:rPr>
              <a:t>مَسَاءُ  </a:t>
            </a:r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النُّور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299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7" y="2266120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مَرْحَبًا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3" y="2266120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مَرْحَبًا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10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9" y="2434874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أَهْلاً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1" y="2434874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أَهْلاً بِك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30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89" y="1351508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أَهْلاً وَسَهْلاً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1" y="1351508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أَهْلاً وَسَهْلاً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81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41872-FB6B-4AB8-913D-AD6866B3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1389" l="10000" r="90000">
                        <a14:foregroundMark x1="20417" y1="88194" x2="20417" y2="88194"/>
                        <a14:foregroundMark x1="74444" y1="91389" x2="74444" y2="91389"/>
                        <a14:foregroundMark x1="84583" y1="59583" x2="84583" y2="59583"/>
                        <a14:foregroundMark x1="84722" y1="55694" x2="84722" y2="55694"/>
                        <a14:foregroundMark x1="84722" y1="55694" x2="82083" y2="59028"/>
                        <a14:foregroundMark x1="14167" y1="52778" x2="14167" y2="52778"/>
                        <a14:foregroundMark x1="14444" y1="55556" x2="14444" y2="56389"/>
                        <a14:foregroundMark x1="13472" y1="54306" x2="11528" y2="60278"/>
                        <a14:foregroundMark x1="15556" y1="57639" x2="15000" y2="61389"/>
                        <a14:foregroundMark x1="82083" y1="10972" x2="70694" y2="14444"/>
                        <a14:foregroundMark x1="70694" y1="14444" x2="70972" y2="19028"/>
                        <a14:foregroundMark x1="73889" y1="9028" x2="73889" y2="9028"/>
                        <a14:foregroundMark x1="75556" y1="5278" x2="75556" y2="5278"/>
                        <a14:foregroundMark x1="75417" y1="4167" x2="67500" y2="7361"/>
                        <a14:foregroundMark x1="67500" y1="7361" x2="65278" y2="14306"/>
                        <a14:foregroundMark x1="65278" y1="14306" x2="70556" y2="20139"/>
                        <a14:foregroundMark x1="70556" y1="20139" x2="76806" y2="20694"/>
                        <a14:foregroundMark x1="32639" y1="24444" x2="33889" y2="17222"/>
                        <a14:foregroundMark x1="33889" y1="17222" x2="31806" y2="9167"/>
                        <a14:foregroundMark x1="31806" y1="9167" x2="22778" y2="6806"/>
                        <a14:foregroundMark x1="22778" y1="6806" x2="18333" y2="14861"/>
                        <a14:foregroundMark x1="18333" y1="14861" x2="19028" y2="22083"/>
                        <a14:backgroundMark x1="15833" y1="4306" x2="15833" y2="4306"/>
                        <a14:backgroundMark x1="29028" y1="2222" x2="29028" y2="2222"/>
                        <a14:backgroundMark x1="36667" y1="8750" x2="36667" y2="8750"/>
                        <a14:backgroundMark x1="14861" y1="6111" x2="14861" y2="6111"/>
                        <a14:backgroundMark x1="15694" y1="6111" x2="15694" y2="6111"/>
                        <a14:backgroundMark x1="14861" y1="6528" x2="14861" y2="6528"/>
                        <a14:backgroundMark x1="17361" y1="3889" x2="17361" y2="3889"/>
                        <a14:backgroundMark x1="63750" y1="6389" x2="63750" y2="6389"/>
                        <a14:backgroundMark x1="64306" y1="5556" x2="64306" y2="5556"/>
                        <a14:backgroundMark x1="65556" y1="4444" x2="65556" y2="4444"/>
                        <a14:backgroundMark x1="68056" y1="2917" x2="68056" y2="2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6A82-4B48-40E7-A671-D867949A9DB3}"/>
              </a:ext>
            </a:extLst>
          </p:cNvPr>
          <p:cNvSpPr txBox="1"/>
          <p:nvPr/>
        </p:nvSpPr>
        <p:spPr>
          <a:xfrm>
            <a:off x="9064491" y="1351508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(1)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أَهْلاً وَسَهْلاً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612B0-99CE-4AD6-B24D-142A9B596A6F}"/>
              </a:ext>
            </a:extLst>
          </p:cNvPr>
          <p:cNvSpPr txBox="1"/>
          <p:nvPr/>
        </p:nvSpPr>
        <p:spPr>
          <a:xfrm>
            <a:off x="384311" y="2028616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(2)</a:t>
            </a:r>
          </a:p>
          <a:p>
            <a:pPr algn="ctr" rtl="1"/>
            <a:r>
              <a:rPr lang="ar-EG" sz="8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مَرْحَبًا</a:t>
            </a:r>
            <a:endParaRPr lang="en-US" sz="8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29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417</Words>
  <Application>Microsoft Office PowerPoint</Application>
  <PresentationFormat>Widescreen</PresentationFormat>
  <Paragraphs>199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Sakkal Majalla</vt:lpstr>
      <vt:lpstr>Office Theme</vt:lpstr>
      <vt:lpstr>Mid-term review (1) </vt:lpstr>
      <vt:lpstr>PowerPoint Presentation</vt:lpstr>
      <vt:lpstr>الدرس الأول: التَّحِيَّات وَالتَّعَارُف Greetings &amp; acquaintance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الدرس الثاني: البُلْدَان وَاللُّغَات Countries &amp; Languages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الدرس الثالث: السَّفَر Travel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Amro Ibrahim</dc:creator>
  <cp:keywords/>
  <dc:description/>
  <cp:lastModifiedBy>EHB</cp:lastModifiedBy>
  <cp:revision>49</cp:revision>
  <dcterms:created xsi:type="dcterms:W3CDTF">2020-09-13T16:40:33Z</dcterms:created>
  <dcterms:modified xsi:type="dcterms:W3CDTF">2024-11-16T16:55:41Z</dcterms:modified>
  <cp:category/>
</cp:coreProperties>
</file>