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86" r:id="rId3"/>
    <p:sldId id="308" r:id="rId4"/>
    <p:sldId id="368" r:id="rId5"/>
    <p:sldId id="260" r:id="rId6"/>
    <p:sldId id="263" r:id="rId7"/>
    <p:sldId id="264" r:id="rId8"/>
    <p:sldId id="265" r:id="rId9"/>
    <p:sldId id="266" r:id="rId10"/>
    <p:sldId id="267" r:id="rId11"/>
    <p:sldId id="262" r:id="rId12"/>
    <p:sldId id="274" r:id="rId13"/>
    <p:sldId id="293" r:id="rId14"/>
    <p:sldId id="387" r:id="rId15"/>
    <p:sldId id="388" r:id="rId16"/>
    <p:sldId id="309" r:id="rId17"/>
    <p:sldId id="392" r:id="rId18"/>
    <p:sldId id="270" r:id="rId19"/>
    <p:sldId id="294" r:id="rId20"/>
    <p:sldId id="389" r:id="rId21"/>
    <p:sldId id="393" r:id="rId22"/>
    <p:sldId id="394" r:id="rId23"/>
    <p:sldId id="295" r:id="rId24"/>
    <p:sldId id="258" r:id="rId25"/>
    <p:sldId id="259" r:id="rId26"/>
    <p:sldId id="391" r:id="rId27"/>
    <p:sldId id="273" r:id="rId28"/>
    <p:sldId id="379" r:id="rId29"/>
    <p:sldId id="298" r:id="rId30"/>
    <p:sldId id="385" r:id="rId31"/>
    <p:sldId id="395" r:id="rId32"/>
    <p:sldId id="390" r:id="rId33"/>
    <p:sldId id="380" r:id="rId34"/>
    <p:sldId id="396" r:id="rId35"/>
    <p:sldId id="397" r:id="rId36"/>
    <p:sldId id="398" r:id="rId37"/>
    <p:sldId id="25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3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1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Nephew</a:t>
          </a: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أَخ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أُخْت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F7DA5B-C2F4-4F58-B036-5E2FDA3AD32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أَخ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D1D6C2-A00E-4933-B3F4-4D43B2427068}" type="parTrans" cxnId="{75CF93C6-E6CF-47AE-A983-4C950F68BE90}">
      <dgm:prSet/>
      <dgm:spPr/>
      <dgm:t>
        <a:bodyPr/>
        <a:lstStyle/>
        <a:p>
          <a:endParaRPr lang="en-US"/>
        </a:p>
      </dgm:t>
    </dgm:pt>
    <dgm:pt modelId="{48E01CE4-BDCD-48BC-868A-B8E48854C211}" type="sibTrans" cxnId="{75CF93C6-E6CF-47AE-A983-4C950F68BE90}">
      <dgm:prSet/>
      <dgm:spPr/>
    </dgm:pt>
    <dgm:pt modelId="{AF9D7226-464C-407A-8D9F-9E5B5134D89A}">
      <dgm:prSet phldrT="[Text]" custT="1"/>
      <dgm:spPr/>
      <dgm:t>
        <a:bodyPr/>
        <a:lstStyle/>
        <a:p>
          <a:pPr rtl="1"/>
          <a:r>
            <a:rPr lang="ar-EG" sz="37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أُخت</a:t>
          </a:r>
          <a:endParaRPr lang="en-US" sz="37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FAC2E9-4E0B-42B0-8F3D-CC24285539D8}" type="parTrans" cxnId="{9F182BB7-A3BF-4609-98A8-10EFF02C1682}">
      <dgm:prSet/>
      <dgm:spPr/>
      <dgm:t>
        <a:bodyPr/>
        <a:lstStyle/>
        <a:p>
          <a:endParaRPr lang="en-US"/>
        </a:p>
      </dgm:t>
    </dgm:pt>
    <dgm:pt modelId="{4019D0D5-B521-4227-893F-DD343D760441}" type="sibTrans" cxnId="{9F182BB7-A3BF-4609-98A8-10EFF02C1682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CE5F1234-E353-4596-A0F0-561E66A4A863}" type="pres">
      <dgm:prSet presAssocID="{8FD1D6C2-A00E-4933-B3F4-4D43B2427068}" presName="Name9" presStyleLbl="parChTrans1D2" presStyleIdx="2" presStyleCnt="4"/>
      <dgm:spPr/>
    </dgm:pt>
    <dgm:pt modelId="{EAD0CD46-26E4-44A8-9A30-406234799463}" type="pres">
      <dgm:prSet presAssocID="{8FD1D6C2-A00E-4933-B3F4-4D43B2427068}" presName="connTx" presStyleLbl="parChTrans1D2" presStyleIdx="2" presStyleCnt="4"/>
      <dgm:spPr/>
    </dgm:pt>
    <dgm:pt modelId="{E22D3B22-CD85-4DE6-B2FD-4087BE6B527A}" type="pres">
      <dgm:prSet presAssocID="{6DF7DA5B-C2F4-4F58-B036-5E2FDA3AD32B}" presName="node" presStyleLbl="node1" presStyleIdx="2" presStyleCnt="4">
        <dgm:presLayoutVars>
          <dgm:bulletEnabled val="1"/>
        </dgm:presLayoutVars>
      </dgm:prSet>
      <dgm:spPr/>
    </dgm:pt>
    <dgm:pt modelId="{8619A20C-7DE2-46F1-B46F-290BD873623B}" type="pres">
      <dgm:prSet presAssocID="{C3FAC2E9-4E0B-42B0-8F3D-CC24285539D8}" presName="Name9" presStyleLbl="parChTrans1D2" presStyleIdx="3" presStyleCnt="4"/>
      <dgm:spPr/>
    </dgm:pt>
    <dgm:pt modelId="{E8BD1BA4-E782-4E76-8553-703333E89E42}" type="pres">
      <dgm:prSet presAssocID="{C3FAC2E9-4E0B-42B0-8F3D-CC24285539D8}" presName="connTx" presStyleLbl="parChTrans1D2" presStyleIdx="3" presStyleCnt="4"/>
      <dgm:spPr/>
    </dgm:pt>
    <dgm:pt modelId="{342F18EB-64E2-4789-95DE-31FE1F67E15B}" type="pres">
      <dgm:prSet presAssocID="{AF9D7226-464C-407A-8D9F-9E5B5134D89A}" presName="node" presStyleLbl="node1" presStyleIdx="3" presStyleCnt="4">
        <dgm:presLayoutVars>
          <dgm:bulletEnabled val="1"/>
        </dgm:presLayoutVars>
      </dgm:prSet>
      <dgm:spPr/>
    </dgm:pt>
  </dgm:ptLst>
  <dgm:cxnLst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D080C22E-1D1A-43A5-A4DF-1F351BC089FA}" type="presOf" srcId="{8FD1D6C2-A00E-4933-B3F4-4D43B2427068}" destId="{CE5F1234-E353-4596-A0F0-561E66A4A863}" srcOrd="0" destOrd="0" presId="urn:microsoft.com/office/officeart/2005/8/layout/radial1"/>
    <dgm:cxn modelId="{BB024D32-C073-486C-B519-7698CB803D64}" type="presOf" srcId="{C3FAC2E9-4E0B-42B0-8F3D-CC24285539D8}" destId="{E8BD1BA4-E782-4E76-8553-703333E89E42}" srcOrd="1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D8823349-58DB-4B83-828C-DF57966D398A}" type="presOf" srcId="{8FD1D6C2-A00E-4933-B3F4-4D43B2427068}" destId="{EAD0CD46-26E4-44A8-9A30-406234799463}" srcOrd="1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56D5B472-B6C0-4BB3-A6C9-A3C364682AE0}" type="presOf" srcId="{6DF7DA5B-C2F4-4F58-B036-5E2FDA3AD32B}" destId="{E22D3B22-CD85-4DE6-B2FD-4087BE6B527A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9F182BB7-A3BF-4609-98A8-10EFF02C1682}" srcId="{915165F4-27B5-4EAB-944C-A9BA2AAB4DE3}" destId="{AF9D7226-464C-407A-8D9F-9E5B5134D89A}" srcOrd="3" destOrd="0" parTransId="{C3FAC2E9-4E0B-42B0-8F3D-CC24285539D8}" sibTransId="{4019D0D5-B521-4227-893F-DD343D760441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75CF93C6-E6CF-47AE-A983-4C950F68BE90}" srcId="{915165F4-27B5-4EAB-944C-A9BA2AAB4DE3}" destId="{6DF7DA5B-C2F4-4F58-B036-5E2FDA3AD32B}" srcOrd="2" destOrd="0" parTransId="{8FD1D6C2-A00E-4933-B3F4-4D43B2427068}" sibTransId="{48E01CE4-BDCD-48BC-868A-B8E48854C211}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D9C7EFF0-F9DC-4626-8D8E-658C54AD4D21}" type="presOf" srcId="{AF9D7226-464C-407A-8D9F-9E5B5134D89A}" destId="{342F18EB-64E2-4789-95DE-31FE1F67E15B}" srcOrd="0" destOrd="0" presId="urn:microsoft.com/office/officeart/2005/8/layout/radial1"/>
    <dgm:cxn modelId="{DDAACBFC-2A88-492C-95AB-309AC68CD2D8}" type="presOf" srcId="{C3FAC2E9-4E0B-42B0-8F3D-CC24285539D8}" destId="{8619A20C-7DE2-46F1-B46F-290BD873623B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595F24CA-4CDD-4521-BBCF-2323E1C3FF18}" type="presParOf" srcId="{7F8C1E0C-5CCF-401C-BBAD-ABCA7E9C1736}" destId="{CE5F1234-E353-4596-A0F0-561E66A4A863}" srcOrd="5" destOrd="0" presId="urn:microsoft.com/office/officeart/2005/8/layout/radial1"/>
    <dgm:cxn modelId="{922D146C-78CB-4323-B1DC-D48F7E080EB5}" type="presParOf" srcId="{CE5F1234-E353-4596-A0F0-561E66A4A863}" destId="{EAD0CD46-26E4-44A8-9A30-406234799463}" srcOrd="0" destOrd="0" presId="urn:microsoft.com/office/officeart/2005/8/layout/radial1"/>
    <dgm:cxn modelId="{9AAD0F68-896E-45D9-8B47-BC191B3E6082}" type="presParOf" srcId="{7F8C1E0C-5CCF-401C-BBAD-ABCA7E9C1736}" destId="{E22D3B22-CD85-4DE6-B2FD-4087BE6B527A}" srcOrd="6" destOrd="0" presId="urn:microsoft.com/office/officeart/2005/8/layout/radial1"/>
    <dgm:cxn modelId="{7DBC13BC-4ABF-415A-9073-457BCFD51974}" type="presParOf" srcId="{7F8C1E0C-5CCF-401C-BBAD-ABCA7E9C1736}" destId="{8619A20C-7DE2-46F1-B46F-290BD873623B}" srcOrd="7" destOrd="0" presId="urn:microsoft.com/office/officeart/2005/8/layout/radial1"/>
    <dgm:cxn modelId="{79CD9645-7745-4730-80D6-B5FF96929BD8}" type="presParOf" srcId="{8619A20C-7DE2-46F1-B46F-290BD873623B}" destId="{E8BD1BA4-E782-4E76-8553-703333E89E42}" srcOrd="0" destOrd="0" presId="urn:microsoft.com/office/officeart/2005/8/layout/radial1"/>
    <dgm:cxn modelId="{8FB6595B-2B6A-42AE-B561-DC831F3D1400}" type="presParOf" srcId="{7F8C1E0C-5CCF-401C-BBAD-ABCA7E9C1736}" destId="{342F18EB-64E2-4789-95DE-31FE1F67E15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en-US" dirty="0">
              <a:latin typeface="Sakkal Majalla" panose="02000000000000000000" pitchFamily="2" charset="-78"/>
              <a:cs typeface="Sakkal Majalla" panose="02000000000000000000" pitchFamily="2" charset="-78"/>
            </a:rPr>
            <a:t>Cousin</a:t>
          </a: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عَمّ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عَمَّة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خَال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خَالَة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F7DA5B-C2F4-4F58-B036-5E2FDA3AD32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عَمّ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D1D6C2-A00E-4933-B3F4-4D43B2427068}" type="parTrans" cxnId="{75CF93C6-E6CF-47AE-A983-4C950F68BE90}">
      <dgm:prSet/>
      <dgm:spPr/>
      <dgm:t>
        <a:bodyPr/>
        <a:lstStyle/>
        <a:p>
          <a:endParaRPr lang="en-US"/>
        </a:p>
      </dgm:t>
    </dgm:pt>
    <dgm:pt modelId="{48E01CE4-BDCD-48BC-868A-B8E48854C211}" type="sibTrans" cxnId="{75CF93C6-E6CF-47AE-A983-4C950F68BE90}">
      <dgm:prSet/>
      <dgm:spPr/>
    </dgm:pt>
    <dgm:pt modelId="{AF9D7226-464C-407A-8D9F-9E5B5134D89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عَمَّة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FAC2E9-4E0B-42B0-8F3D-CC24285539D8}" type="parTrans" cxnId="{9F182BB7-A3BF-4609-98A8-10EFF02C1682}">
      <dgm:prSet/>
      <dgm:spPr/>
      <dgm:t>
        <a:bodyPr/>
        <a:lstStyle/>
        <a:p>
          <a:endParaRPr lang="en-US"/>
        </a:p>
      </dgm:t>
    </dgm:pt>
    <dgm:pt modelId="{4019D0D5-B521-4227-893F-DD343D760441}" type="sibTrans" cxnId="{9F182BB7-A3BF-4609-98A8-10EFF02C1682}">
      <dgm:prSet/>
      <dgm:spPr/>
    </dgm:pt>
    <dgm:pt modelId="{1CEB460D-000D-4346-8C8D-20CD17EFD04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خَال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E3DB54-55E2-4174-BF3B-AD3E9B3892A0}" type="parTrans" cxnId="{41AF60F9-0A7C-4DC8-9A5A-1089F8D134FE}">
      <dgm:prSet/>
      <dgm:spPr/>
      <dgm:t>
        <a:bodyPr/>
        <a:lstStyle/>
        <a:p>
          <a:endParaRPr lang="en-US"/>
        </a:p>
      </dgm:t>
    </dgm:pt>
    <dgm:pt modelId="{125F1D77-D052-44CE-A0CD-6C0D787EB887}" type="sibTrans" cxnId="{41AF60F9-0A7C-4DC8-9A5A-1089F8D134FE}">
      <dgm:prSet/>
      <dgm:spPr/>
    </dgm:pt>
    <dgm:pt modelId="{10DF359F-F21B-4934-9E18-0FA030F0334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خَالَة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8E8FADB-D9D7-46DE-BE08-82C1F3B4CBE9}" type="parTrans" cxnId="{BFE32973-BE58-465B-A767-5F3415D7E47F}">
      <dgm:prSet/>
      <dgm:spPr/>
      <dgm:t>
        <a:bodyPr/>
        <a:lstStyle/>
        <a:p>
          <a:endParaRPr lang="en-US"/>
        </a:p>
      </dgm:t>
    </dgm:pt>
    <dgm:pt modelId="{8AF18294-99BA-45B9-BCCA-1D618FAC6798}" type="sibTrans" cxnId="{BFE32973-BE58-465B-A767-5F3415D7E47F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8"/>
      <dgm:spPr/>
    </dgm:pt>
    <dgm:pt modelId="{CC1912E5-215E-403E-A28F-018A9943EE0E}" type="pres">
      <dgm:prSet presAssocID="{C2388991-07F6-442E-AC47-6DB9B9EA3568}" presName="connTx" presStyleLbl="parChTrans1D2" presStyleIdx="0" presStyleCnt="8"/>
      <dgm:spPr/>
    </dgm:pt>
    <dgm:pt modelId="{D76B4B5C-4592-4226-BFF2-97E54732AC2F}" type="pres">
      <dgm:prSet presAssocID="{183B88EE-A8DB-4B20-BB7C-DFE461B111D0}" presName="node" presStyleLbl="node1" presStyleIdx="0" presStyleCnt="8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8"/>
      <dgm:spPr/>
    </dgm:pt>
    <dgm:pt modelId="{BEA67E68-2ADB-4E42-A8E2-E267BF9D6556}" type="pres">
      <dgm:prSet presAssocID="{254AE587-813E-4F31-B7A5-7B3187897ADE}" presName="connTx" presStyleLbl="parChTrans1D2" presStyleIdx="1" presStyleCnt="8"/>
      <dgm:spPr/>
    </dgm:pt>
    <dgm:pt modelId="{BFCC64D9-A169-41D1-B6EF-0EC42675CECF}" type="pres">
      <dgm:prSet presAssocID="{6D138601-B780-4AC6-8ECF-3BE33E2C6B77}" presName="node" presStyleLbl="node1" presStyleIdx="1" presStyleCnt="8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8"/>
      <dgm:spPr/>
    </dgm:pt>
    <dgm:pt modelId="{FAD6C87C-51D7-4C77-B39A-2F60E302F23C}" type="pres">
      <dgm:prSet presAssocID="{9A1CA1D5-06AC-4AA4-9AE1-2F0FC95F2711}" presName="connTx" presStyleLbl="parChTrans1D2" presStyleIdx="2" presStyleCnt="8"/>
      <dgm:spPr/>
    </dgm:pt>
    <dgm:pt modelId="{6DA2094A-F5F8-46FF-8774-1564261B37E1}" type="pres">
      <dgm:prSet presAssocID="{C1FAE245-3ABC-4B24-9F30-ED935D6AC081}" presName="node" presStyleLbl="node1" presStyleIdx="2" presStyleCnt="8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8"/>
      <dgm:spPr/>
    </dgm:pt>
    <dgm:pt modelId="{C2E00B56-D313-43AF-B0B8-EE9EE0E45574}" type="pres">
      <dgm:prSet presAssocID="{102BB25D-1F0C-4DC0-9899-60DF75E61A4C}" presName="connTx" presStyleLbl="parChTrans1D2" presStyleIdx="3" presStyleCnt="8"/>
      <dgm:spPr/>
    </dgm:pt>
    <dgm:pt modelId="{B6BAC1A6-4BC3-4BB6-9C63-EE1B9FB7E618}" type="pres">
      <dgm:prSet presAssocID="{00B774C7-310D-4187-8044-8F79221C96D4}" presName="node" presStyleLbl="node1" presStyleIdx="3" presStyleCnt="8" custRadScaleRad="101697">
        <dgm:presLayoutVars>
          <dgm:bulletEnabled val="1"/>
        </dgm:presLayoutVars>
      </dgm:prSet>
      <dgm:spPr/>
    </dgm:pt>
    <dgm:pt modelId="{CE5F1234-E353-4596-A0F0-561E66A4A863}" type="pres">
      <dgm:prSet presAssocID="{8FD1D6C2-A00E-4933-B3F4-4D43B2427068}" presName="Name9" presStyleLbl="parChTrans1D2" presStyleIdx="4" presStyleCnt="8"/>
      <dgm:spPr/>
    </dgm:pt>
    <dgm:pt modelId="{EAD0CD46-26E4-44A8-9A30-406234799463}" type="pres">
      <dgm:prSet presAssocID="{8FD1D6C2-A00E-4933-B3F4-4D43B2427068}" presName="connTx" presStyleLbl="parChTrans1D2" presStyleIdx="4" presStyleCnt="8"/>
      <dgm:spPr/>
    </dgm:pt>
    <dgm:pt modelId="{E22D3B22-CD85-4DE6-B2FD-4087BE6B527A}" type="pres">
      <dgm:prSet presAssocID="{6DF7DA5B-C2F4-4F58-B036-5E2FDA3AD32B}" presName="node" presStyleLbl="node1" presStyleIdx="4" presStyleCnt="8">
        <dgm:presLayoutVars>
          <dgm:bulletEnabled val="1"/>
        </dgm:presLayoutVars>
      </dgm:prSet>
      <dgm:spPr/>
    </dgm:pt>
    <dgm:pt modelId="{8619A20C-7DE2-46F1-B46F-290BD873623B}" type="pres">
      <dgm:prSet presAssocID="{C3FAC2E9-4E0B-42B0-8F3D-CC24285539D8}" presName="Name9" presStyleLbl="parChTrans1D2" presStyleIdx="5" presStyleCnt="8"/>
      <dgm:spPr/>
    </dgm:pt>
    <dgm:pt modelId="{E8BD1BA4-E782-4E76-8553-703333E89E42}" type="pres">
      <dgm:prSet presAssocID="{C3FAC2E9-4E0B-42B0-8F3D-CC24285539D8}" presName="connTx" presStyleLbl="parChTrans1D2" presStyleIdx="5" presStyleCnt="8"/>
      <dgm:spPr/>
    </dgm:pt>
    <dgm:pt modelId="{342F18EB-64E2-4789-95DE-31FE1F67E15B}" type="pres">
      <dgm:prSet presAssocID="{AF9D7226-464C-407A-8D9F-9E5B5134D89A}" presName="node" presStyleLbl="node1" presStyleIdx="5" presStyleCnt="8">
        <dgm:presLayoutVars>
          <dgm:bulletEnabled val="1"/>
        </dgm:presLayoutVars>
      </dgm:prSet>
      <dgm:spPr/>
    </dgm:pt>
    <dgm:pt modelId="{E50FADCF-7FDB-4D40-BB76-46D1E06B727B}" type="pres">
      <dgm:prSet presAssocID="{8BE3DB54-55E2-4174-BF3B-AD3E9B3892A0}" presName="Name9" presStyleLbl="parChTrans1D2" presStyleIdx="6" presStyleCnt="8"/>
      <dgm:spPr/>
    </dgm:pt>
    <dgm:pt modelId="{56F12A06-3B82-4511-A288-415B3543606F}" type="pres">
      <dgm:prSet presAssocID="{8BE3DB54-55E2-4174-BF3B-AD3E9B3892A0}" presName="connTx" presStyleLbl="parChTrans1D2" presStyleIdx="6" presStyleCnt="8"/>
      <dgm:spPr/>
    </dgm:pt>
    <dgm:pt modelId="{43D84F7B-7518-4FFA-A0E8-129825D23A65}" type="pres">
      <dgm:prSet presAssocID="{1CEB460D-000D-4346-8C8D-20CD17EFD04E}" presName="node" presStyleLbl="node1" presStyleIdx="6" presStyleCnt="8">
        <dgm:presLayoutVars>
          <dgm:bulletEnabled val="1"/>
        </dgm:presLayoutVars>
      </dgm:prSet>
      <dgm:spPr/>
    </dgm:pt>
    <dgm:pt modelId="{6D07BA72-FD83-496D-8996-348198981D37}" type="pres">
      <dgm:prSet presAssocID="{28E8FADB-D9D7-46DE-BE08-82C1F3B4CBE9}" presName="Name9" presStyleLbl="parChTrans1D2" presStyleIdx="7" presStyleCnt="8"/>
      <dgm:spPr/>
    </dgm:pt>
    <dgm:pt modelId="{2AA0A47A-C18C-4721-ABA7-12F9C9F55F1D}" type="pres">
      <dgm:prSet presAssocID="{28E8FADB-D9D7-46DE-BE08-82C1F3B4CBE9}" presName="connTx" presStyleLbl="parChTrans1D2" presStyleIdx="7" presStyleCnt="8"/>
      <dgm:spPr/>
    </dgm:pt>
    <dgm:pt modelId="{05B7BCD0-3B58-4A98-BB6E-C823975A2E56}" type="pres">
      <dgm:prSet presAssocID="{10DF359F-F21B-4934-9E18-0FA030F0334C}" presName="node" presStyleLbl="node1" presStyleIdx="7" presStyleCnt="8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D080C22E-1D1A-43A5-A4DF-1F351BC089FA}" type="presOf" srcId="{8FD1D6C2-A00E-4933-B3F4-4D43B2427068}" destId="{CE5F1234-E353-4596-A0F0-561E66A4A863}" srcOrd="0" destOrd="0" presId="urn:microsoft.com/office/officeart/2005/8/layout/radial1"/>
    <dgm:cxn modelId="{BB024D32-C073-486C-B519-7698CB803D64}" type="presOf" srcId="{C3FAC2E9-4E0B-42B0-8F3D-CC24285539D8}" destId="{E8BD1BA4-E782-4E76-8553-703333E89E42}" srcOrd="1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F33B8E34-18A0-43A4-8173-76CCCFD166E7}" type="presOf" srcId="{10DF359F-F21B-4934-9E18-0FA030F0334C}" destId="{05B7BCD0-3B58-4A98-BB6E-C823975A2E5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6322F862-FBC0-460C-B0BE-5A02FFA1FC9D}" type="presOf" srcId="{1CEB460D-000D-4346-8C8D-20CD17EFD04E}" destId="{43D84F7B-7518-4FFA-A0E8-129825D23A65}" srcOrd="0" destOrd="0" presId="urn:microsoft.com/office/officeart/2005/8/layout/radial1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D8823349-58DB-4B83-828C-DF57966D398A}" type="presOf" srcId="{8FD1D6C2-A00E-4933-B3F4-4D43B2427068}" destId="{EAD0CD46-26E4-44A8-9A30-406234799463}" srcOrd="1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BA461951-C02F-4A6D-B9C4-F4F05BD97487}" type="presOf" srcId="{8BE3DB54-55E2-4174-BF3B-AD3E9B3892A0}" destId="{E50FADCF-7FDB-4D40-BB76-46D1E06B727B}" srcOrd="0" destOrd="0" presId="urn:microsoft.com/office/officeart/2005/8/layout/radial1"/>
    <dgm:cxn modelId="{56D5B472-B6C0-4BB3-A6C9-A3C364682AE0}" type="presOf" srcId="{6DF7DA5B-C2F4-4F58-B036-5E2FDA3AD32B}" destId="{E22D3B22-CD85-4DE6-B2FD-4087BE6B527A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BFE32973-BE58-465B-A767-5F3415D7E47F}" srcId="{915165F4-27B5-4EAB-944C-A9BA2AAB4DE3}" destId="{10DF359F-F21B-4934-9E18-0FA030F0334C}" srcOrd="7" destOrd="0" parTransId="{28E8FADB-D9D7-46DE-BE08-82C1F3B4CBE9}" sibTransId="{8AF18294-99BA-45B9-BCCA-1D618FAC6798}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48D91D7A-32D1-4C83-A199-C7945701DBDB}" type="presOf" srcId="{8BE3DB54-55E2-4174-BF3B-AD3E9B3892A0}" destId="{56F12A06-3B82-4511-A288-415B3543606F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9F182BB7-A3BF-4609-98A8-10EFF02C1682}" srcId="{915165F4-27B5-4EAB-944C-A9BA2AAB4DE3}" destId="{AF9D7226-464C-407A-8D9F-9E5B5134D89A}" srcOrd="5" destOrd="0" parTransId="{C3FAC2E9-4E0B-42B0-8F3D-CC24285539D8}" sibTransId="{4019D0D5-B521-4227-893F-DD343D760441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75CF93C6-E6CF-47AE-A983-4C950F68BE90}" srcId="{915165F4-27B5-4EAB-944C-A9BA2AAB4DE3}" destId="{6DF7DA5B-C2F4-4F58-B036-5E2FDA3AD32B}" srcOrd="4" destOrd="0" parTransId="{8FD1D6C2-A00E-4933-B3F4-4D43B2427068}" sibTransId="{48E01CE4-BDCD-48BC-868A-B8E48854C211}"/>
    <dgm:cxn modelId="{30DC00CF-4039-4AAE-AB24-EC468D90A1D0}" type="presOf" srcId="{28E8FADB-D9D7-46DE-BE08-82C1F3B4CBE9}" destId="{6D07BA72-FD83-496D-8996-348198981D37}" srcOrd="0" destOrd="0" presId="urn:microsoft.com/office/officeart/2005/8/layout/radial1"/>
    <dgm:cxn modelId="{FA250ED7-F601-432F-B6DB-C1941A288CAD}" type="presOf" srcId="{28E8FADB-D9D7-46DE-BE08-82C1F3B4CBE9}" destId="{2AA0A47A-C18C-4721-ABA7-12F9C9F55F1D}" srcOrd="1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D9C7EFF0-F9DC-4626-8D8E-658C54AD4D21}" type="presOf" srcId="{AF9D7226-464C-407A-8D9F-9E5B5134D89A}" destId="{342F18EB-64E2-4789-95DE-31FE1F67E15B}" srcOrd="0" destOrd="0" presId="urn:microsoft.com/office/officeart/2005/8/layout/radial1"/>
    <dgm:cxn modelId="{41AF60F9-0A7C-4DC8-9A5A-1089F8D134FE}" srcId="{915165F4-27B5-4EAB-944C-A9BA2AAB4DE3}" destId="{1CEB460D-000D-4346-8C8D-20CD17EFD04E}" srcOrd="6" destOrd="0" parTransId="{8BE3DB54-55E2-4174-BF3B-AD3E9B3892A0}" sibTransId="{125F1D77-D052-44CE-A0CD-6C0D787EB887}"/>
    <dgm:cxn modelId="{DDAACBFC-2A88-492C-95AB-309AC68CD2D8}" type="presOf" srcId="{C3FAC2E9-4E0B-42B0-8F3D-CC24285539D8}" destId="{8619A20C-7DE2-46F1-B46F-290BD873623B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595F24CA-4CDD-4521-BBCF-2323E1C3FF18}" type="presParOf" srcId="{7F8C1E0C-5CCF-401C-BBAD-ABCA7E9C1736}" destId="{CE5F1234-E353-4596-A0F0-561E66A4A863}" srcOrd="9" destOrd="0" presId="urn:microsoft.com/office/officeart/2005/8/layout/radial1"/>
    <dgm:cxn modelId="{922D146C-78CB-4323-B1DC-D48F7E080EB5}" type="presParOf" srcId="{CE5F1234-E353-4596-A0F0-561E66A4A863}" destId="{EAD0CD46-26E4-44A8-9A30-406234799463}" srcOrd="0" destOrd="0" presId="urn:microsoft.com/office/officeart/2005/8/layout/radial1"/>
    <dgm:cxn modelId="{9AAD0F68-896E-45D9-8B47-BC191B3E6082}" type="presParOf" srcId="{7F8C1E0C-5CCF-401C-BBAD-ABCA7E9C1736}" destId="{E22D3B22-CD85-4DE6-B2FD-4087BE6B527A}" srcOrd="10" destOrd="0" presId="urn:microsoft.com/office/officeart/2005/8/layout/radial1"/>
    <dgm:cxn modelId="{7DBC13BC-4ABF-415A-9073-457BCFD51974}" type="presParOf" srcId="{7F8C1E0C-5CCF-401C-BBAD-ABCA7E9C1736}" destId="{8619A20C-7DE2-46F1-B46F-290BD873623B}" srcOrd="11" destOrd="0" presId="urn:microsoft.com/office/officeart/2005/8/layout/radial1"/>
    <dgm:cxn modelId="{79CD9645-7745-4730-80D6-B5FF96929BD8}" type="presParOf" srcId="{8619A20C-7DE2-46F1-B46F-290BD873623B}" destId="{E8BD1BA4-E782-4E76-8553-703333E89E42}" srcOrd="0" destOrd="0" presId="urn:microsoft.com/office/officeart/2005/8/layout/radial1"/>
    <dgm:cxn modelId="{8FB6595B-2B6A-42AE-B561-DC831F3D1400}" type="presParOf" srcId="{7F8C1E0C-5CCF-401C-BBAD-ABCA7E9C1736}" destId="{342F18EB-64E2-4789-95DE-31FE1F67E15B}" srcOrd="12" destOrd="0" presId="urn:microsoft.com/office/officeart/2005/8/layout/radial1"/>
    <dgm:cxn modelId="{CB3C8BCD-90B7-4877-A253-E61BB9544C7E}" type="presParOf" srcId="{7F8C1E0C-5CCF-401C-BBAD-ABCA7E9C1736}" destId="{E50FADCF-7FDB-4D40-BB76-46D1E06B727B}" srcOrd="13" destOrd="0" presId="urn:microsoft.com/office/officeart/2005/8/layout/radial1"/>
    <dgm:cxn modelId="{062D9BA1-262A-4C93-A8C1-9E4AF37AF2B2}" type="presParOf" srcId="{E50FADCF-7FDB-4D40-BB76-46D1E06B727B}" destId="{56F12A06-3B82-4511-A288-415B3543606F}" srcOrd="0" destOrd="0" presId="urn:microsoft.com/office/officeart/2005/8/layout/radial1"/>
    <dgm:cxn modelId="{CBD6060D-2431-48C0-BCBF-2428AB1959AE}" type="presParOf" srcId="{7F8C1E0C-5CCF-401C-BBAD-ABCA7E9C1736}" destId="{43D84F7B-7518-4FFA-A0E8-129825D23A65}" srcOrd="14" destOrd="0" presId="urn:microsoft.com/office/officeart/2005/8/layout/radial1"/>
    <dgm:cxn modelId="{93F0DD4E-39D1-488F-9BC6-3F4E7EB5960E}" type="presParOf" srcId="{7F8C1E0C-5CCF-401C-BBAD-ABCA7E9C1736}" destId="{6D07BA72-FD83-496D-8996-348198981D37}" srcOrd="15" destOrd="0" presId="urn:microsoft.com/office/officeart/2005/8/layout/radial1"/>
    <dgm:cxn modelId="{CF63F67F-A3AA-409B-8180-A3993155ED43}" type="presParOf" srcId="{6D07BA72-FD83-496D-8996-348198981D37}" destId="{2AA0A47A-C18C-4721-ABA7-12F9C9F55F1D}" srcOrd="0" destOrd="0" presId="urn:microsoft.com/office/officeart/2005/8/layout/radial1"/>
    <dgm:cxn modelId="{CF82107D-85E7-4B27-82AD-4EC7A3BDE31E}" type="presParOf" srcId="{7F8C1E0C-5CCF-401C-BBAD-ABCA7E9C1736}" destId="{05B7BCD0-3B58-4A98-BB6E-C823975A2E56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أَيْنَ أَمْضَيْتَ العُطْلَةَ يَا خَالِد؟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ذَهَبْتُ مَعَ عَائِلَتِي إِلَى الرِّيف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 custRadScaleRad="100030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فَعَلْتَ فِي الرِّيف؟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زُرْتُ جَدِّي وَجَدَّتِي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 custRadScaleRad="100030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مَنْ ذَهَبَ مَعَكَ؟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أَبِي وَأُمِّي وَأَخِي وَأُخْتِي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مَنْ قَابَلْتَ هُنَاكَ؟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قَابَلْتُ عَمِّي وَزَوْجَتَهُ وَأَوْلَادَهُ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أَخًا  لَكَ يَا سَامِي؟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ثَلَاثَة إِخْوَة وَأُخْتَان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إِذًا، أَنْتُمْ سِتَّةٌ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يَعْمَلُون؟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أَخِي الكَبِير طَبِيب، وَالأَوْسَط مُهَنْدِس، وَالصَّغِير بَنَّاء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0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وَمَاذَا تَعْمَل أُخْتَاك؟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أُخْتِي الكَبِيرَة مُعَلِّمَة، وَالصَّغِيرَة مُمَرِّضَة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Nephew</a:t>
          </a: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أَخ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أُخْت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CE5F1234-E353-4596-A0F0-561E66A4A863}">
      <dsp:nvSpPr>
        <dsp:cNvPr id="0" name=""/>
        <dsp:cNvSpPr/>
      </dsp:nvSpPr>
      <dsp:spPr>
        <a:xfrm rot="5400000">
          <a:off x="5810690" y="4651280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81734" y="4651055"/>
        <a:ext cx="28530" cy="28530"/>
      </dsp:txXfrm>
    </dsp:sp>
    <dsp:sp modelId="{E22D3B22-CD85-4DE6-B2FD-4087BE6B527A}">
      <dsp:nvSpPr>
        <dsp:cNvPr id="0" name=""/>
        <dsp:cNvSpPr/>
      </dsp:nvSpPr>
      <dsp:spPr>
        <a:xfrm>
          <a:off x="5144988" y="4950630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أَخ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29175"/>
        <a:ext cx="1344933" cy="1344933"/>
      </dsp:txXfrm>
    </dsp:sp>
    <dsp:sp modelId="{8619A20C-7DE2-46F1-B46F-290BD873623B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45413" y="3414734"/>
        <a:ext cx="28530" cy="28530"/>
      </dsp:txXfrm>
    </dsp:sp>
    <dsp:sp modelId="{342F18EB-64E2-4789-95DE-31FE1F67E15B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أُخت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317628" y="2650628"/>
          <a:ext cx="1556742" cy="1556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Cousin</a:t>
          </a:r>
        </a:p>
      </dsp:txBody>
      <dsp:txXfrm>
        <a:off x="5545608" y="2878608"/>
        <a:ext cx="1100782" cy="1100782"/>
      </dsp:txXfrm>
    </dsp:sp>
    <dsp:sp modelId="{71B69F85-1912-4558-A098-2D12C841218B}">
      <dsp:nvSpPr>
        <dsp:cNvPr id="0" name=""/>
        <dsp:cNvSpPr/>
      </dsp:nvSpPr>
      <dsp:spPr>
        <a:xfrm rot="16200000">
          <a:off x="5552004" y="2095141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68800" y="2079433"/>
        <a:ext cx="54399" cy="54399"/>
      </dsp:txXfrm>
    </dsp:sp>
    <dsp:sp modelId="{D76B4B5C-4592-4226-BFF2-97E54732AC2F}">
      <dsp:nvSpPr>
        <dsp:cNvPr id="0" name=""/>
        <dsp:cNvSpPr/>
      </dsp:nvSpPr>
      <dsp:spPr>
        <a:xfrm>
          <a:off x="5317628" y="5895"/>
          <a:ext cx="1556742" cy="15567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عَمّ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5608" y="233875"/>
        <a:ext cx="1100782" cy="1100782"/>
      </dsp:txXfrm>
    </dsp:sp>
    <dsp:sp modelId="{2623C78E-3327-4CF7-9B66-1D164C855536}">
      <dsp:nvSpPr>
        <dsp:cNvPr id="0" name=""/>
        <dsp:cNvSpPr/>
      </dsp:nvSpPr>
      <dsp:spPr>
        <a:xfrm rot="18900000">
          <a:off x="6487058" y="2482453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03854" y="2466745"/>
        <a:ext cx="54399" cy="54399"/>
      </dsp:txXfrm>
    </dsp:sp>
    <dsp:sp modelId="{BFCC64D9-A169-41D1-B6EF-0EC42675CECF}">
      <dsp:nvSpPr>
        <dsp:cNvPr id="0" name=""/>
        <dsp:cNvSpPr/>
      </dsp:nvSpPr>
      <dsp:spPr>
        <a:xfrm>
          <a:off x="7187737" y="780520"/>
          <a:ext cx="1556742" cy="15567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عَمَّة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15717" y="1008500"/>
        <a:ext cx="1100782" cy="1100782"/>
      </dsp:txXfrm>
    </dsp:sp>
    <dsp:sp modelId="{00F44ACB-C13F-421A-988C-C88821DF2FE0}">
      <dsp:nvSpPr>
        <dsp:cNvPr id="0" name=""/>
        <dsp:cNvSpPr/>
      </dsp:nvSpPr>
      <dsp:spPr>
        <a:xfrm>
          <a:off x="6874371" y="3417508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91166" y="3401800"/>
        <a:ext cx="54399" cy="54399"/>
      </dsp:txXfrm>
    </dsp:sp>
    <dsp:sp modelId="{6DA2094A-F5F8-46FF-8774-1564261B37E1}">
      <dsp:nvSpPr>
        <dsp:cNvPr id="0" name=""/>
        <dsp:cNvSpPr/>
      </dsp:nvSpPr>
      <dsp:spPr>
        <a:xfrm>
          <a:off x="7962362" y="2650628"/>
          <a:ext cx="1556742" cy="15567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خَال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90342" y="2878608"/>
        <a:ext cx="1100782" cy="1100782"/>
      </dsp:txXfrm>
    </dsp:sp>
    <dsp:sp modelId="{0FF437C5-95B9-477E-8B5E-D66830CA9606}">
      <dsp:nvSpPr>
        <dsp:cNvPr id="0" name=""/>
        <dsp:cNvSpPr/>
      </dsp:nvSpPr>
      <dsp:spPr>
        <a:xfrm rot="2700000">
          <a:off x="6480486" y="4368430"/>
          <a:ext cx="1132872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132872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18600" y="4351600"/>
        <a:ext cx="56643" cy="56643"/>
      </dsp:txXfrm>
    </dsp:sp>
    <dsp:sp modelId="{B6BAC1A6-4BC3-4BB6-9C63-EE1B9FB7E618}">
      <dsp:nvSpPr>
        <dsp:cNvPr id="0" name=""/>
        <dsp:cNvSpPr/>
      </dsp:nvSpPr>
      <dsp:spPr>
        <a:xfrm>
          <a:off x="7219473" y="4552473"/>
          <a:ext cx="1556742" cy="15567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ابْن خَالَة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47453" y="4780453"/>
        <a:ext cx="1100782" cy="1100782"/>
      </dsp:txXfrm>
    </dsp:sp>
    <dsp:sp modelId="{CE5F1234-E353-4596-A0F0-561E66A4A863}">
      <dsp:nvSpPr>
        <dsp:cNvPr id="0" name=""/>
        <dsp:cNvSpPr/>
      </dsp:nvSpPr>
      <dsp:spPr>
        <a:xfrm rot="5400000">
          <a:off x="5552004" y="4739874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68800" y="4724166"/>
        <a:ext cx="54399" cy="54399"/>
      </dsp:txXfrm>
    </dsp:sp>
    <dsp:sp modelId="{E22D3B22-CD85-4DE6-B2FD-4087BE6B527A}">
      <dsp:nvSpPr>
        <dsp:cNvPr id="0" name=""/>
        <dsp:cNvSpPr/>
      </dsp:nvSpPr>
      <dsp:spPr>
        <a:xfrm>
          <a:off x="5317628" y="5295362"/>
          <a:ext cx="1556742" cy="15567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عَمّ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5608" y="5523342"/>
        <a:ext cx="1100782" cy="1100782"/>
      </dsp:txXfrm>
    </dsp:sp>
    <dsp:sp modelId="{8619A20C-7DE2-46F1-B46F-290BD873623B}">
      <dsp:nvSpPr>
        <dsp:cNvPr id="0" name=""/>
        <dsp:cNvSpPr/>
      </dsp:nvSpPr>
      <dsp:spPr>
        <a:xfrm rot="8100000">
          <a:off x="4616950" y="4352562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33745" y="4336854"/>
        <a:ext cx="54399" cy="54399"/>
      </dsp:txXfrm>
    </dsp:sp>
    <dsp:sp modelId="{342F18EB-64E2-4789-95DE-31FE1F67E15B}">
      <dsp:nvSpPr>
        <dsp:cNvPr id="0" name=""/>
        <dsp:cNvSpPr/>
      </dsp:nvSpPr>
      <dsp:spPr>
        <a:xfrm>
          <a:off x="3447520" y="4520737"/>
          <a:ext cx="1556742" cy="15567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عَمَّة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75500" y="4748717"/>
        <a:ext cx="1100782" cy="1100782"/>
      </dsp:txXfrm>
    </dsp:sp>
    <dsp:sp modelId="{E50FADCF-7FDB-4D40-BB76-46D1E06B727B}">
      <dsp:nvSpPr>
        <dsp:cNvPr id="0" name=""/>
        <dsp:cNvSpPr/>
      </dsp:nvSpPr>
      <dsp:spPr>
        <a:xfrm rot="10800000">
          <a:off x="4229637" y="3417508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746433" y="3401800"/>
        <a:ext cx="54399" cy="54399"/>
      </dsp:txXfrm>
    </dsp:sp>
    <dsp:sp modelId="{43D84F7B-7518-4FFA-A0E8-129825D23A65}">
      <dsp:nvSpPr>
        <dsp:cNvPr id="0" name=""/>
        <dsp:cNvSpPr/>
      </dsp:nvSpPr>
      <dsp:spPr>
        <a:xfrm>
          <a:off x="2672895" y="2650628"/>
          <a:ext cx="1556742" cy="15567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خَال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00875" y="2878608"/>
        <a:ext cx="1100782" cy="1100782"/>
      </dsp:txXfrm>
    </dsp:sp>
    <dsp:sp modelId="{6D07BA72-FD83-496D-8996-348198981D37}">
      <dsp:nvSpPr>
        <dsp:cNvPr id="0" name=""/>
        <dsp:cNvSpPr/>
      </dsp:nvSpPr>
      <dsp:spPr>
        <a:xfrm rot="13500000">
          <a:off x="4616950" y="2482453"/>
          <a:ext cx="1087990" cy="22983"/>
        </a:xfrm>
        <a:custGeom>
          <a:avLst/>
          <a:gdLst/>
          <a:ahLst/>
          <a:cxnLst/>
          <a:rect l="0" t="0" r="0" b="0"/>
          <a:pathLst>
            <a:path>
              <a:moveTo>
                <a:pt x="0" y="11491"/>
              </a:moveTo>
              <a:lnTo>
                <a:pt x="1087990" y="1149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33745" y="2466745"/>
        <a:ext cx="54399" cy="54399"/>
      </dsp:txXfrm>
    </dsp:sp>
    <dsp:sp modelId="{05B7BCD0-3B58-4A98-BB6E-C823975A2E56}">
      <dsp:nvSpPr>
        <dsp:cNvPr id="0" name=""/>
        <dsp:cNvSpPr/>
      </dsp:nvSpPr>
      <dsp:spPr>
        <a:xfrm>
          <a:off x="3447520" y="780520"/>
          <a:ext cx="1556742" cy="15567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بِنْت خَالَة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75500" y="1008500"/>
        <a:ext cx="1100782" cy="11007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863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أَيْنَ أَمْضَيْتَ العُطْلَةَ يَا خَالِد؟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522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ذَهَبْتُ مَعَ عَائِلَتِي إِلَى الرِّيف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863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فَعَلْتَ فِي الرِّيف؟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522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زُرْتُ جَدِّي وَجَدَّتِي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مَنْ ذَهَبَ مَعَكَ؟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أَبِي وَأُمِّي وَأَخِي وَأُخْتِي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مَنْ قَابَلْتَ هُنَاكَ؟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قَابَلْتُ عَمِّي وَزَوْجَتَهُ وَأَوْلَادَهُ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أَخًا  لَكَ يَا سَامِي؟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ثَلَاثَة إِخْوَة وَأُخْتَان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إِذًا، أَنْتُمْ سِتَّةٌ</a:t>
          </a:r>
        </a:p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يَعْمَلُون؟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أَخِي الكَبِير طَبِيب، وَالأَوْسَط مُهَنْدِس، وَالصَّغِير بَنَّاء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2036492"/>
        <a:ext cx="4886770" cy="29616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وَمَاذَا تَعْمَل أُخْتَاك؟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أُخْتِي الكَبِيرَة مُعَلِّمَة، وَالصَّغِيرَة مُمَرِّضَة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</a:t>
            </a:r>
            <a:r>
              <a:rPr lang="ar-EG" sz="1800" b="1" dirty="0"/>
              <a:t>16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Mid-term review (</a:t>
            </a:r>
            <a:r>
              <a:rPr lang="en-US"/>
              <a:t>2)</a:t>
            </a:r>
            <a:br>
              <a:rPr lang="en-US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8391B-84D2-0A41-A7AD-20C47BFA0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0" y="2012950"/>
            <a:ext cx="73025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635413-FF51-5A41-8970-736C422D4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22" y="329926"/>
            <a:ext cx="87757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7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3104F5-ABEB-439E-AAB0-24E68A86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74873-96AF-4620-8E00-E8C76E4AB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2" y="1129229"/>
            <a:ext cx="7219956" cy="459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7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01F7-48D6-4538-85D7-C4864B53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sz="6600" dirty="0">
                <a:solidFill>
                  <a:srgbClr val="FF0000"/>
                </a:solidFill>
              </a:rPr>
              <a:t>الدرس 5: العَمَل</a:t>
            </a:r>
            <a:br>
              <a:rPr lang="ar-EG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Profession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02D22-ACBF-485D-89AE-4DAFDFDC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43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6A1830-A490-42F9-81FF-BCDBB742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483501-A193-4CD2-85A9-270CF6676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879" y="1536853"/>
            <a:ext cx="7756242" cy="37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91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9AB579-3650-4403-B1E4-2A69DF862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CDB29-F41F-407C-9403-1679ABD96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530" y="0"/>
            <a:ext cx="7092941" cy="64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16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2E48BF-C8EB-46CE-B7F1-55D691F2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091ED-D337-43AB-88EA-7A78D3FFC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341" y="298182"/>
            <a:ext cx="6955318" cy="62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01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4C1B2-78D1-572C-895E-F0592EB3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AAB1B-E9D5-C1EF-1E25-10CC423F5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94" y="666364"/>
            <a:ext cx="7421011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86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4C1B2-78D1-572C-895E-F0592EB3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307F2-9C6D-2438-C030-78F35595B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297" y="0"/>
            <a:ext cx="5701406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70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01F7-48D6-4538-85D7-C4864B53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sz="6600" dirty="0">
                <a:solidFill>
                  <a:srgbClr val="FF0000"/>
                </a:solidFill>
              </a:rPr>
              <a:t>الدرس 6: الاتِّصَالَات</a:t>
            </a:r>
            <a:br>
              <a:rPr lang="ar-EG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02D22-ACBF-485D-89AE-4DAFDFDC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5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1B7D4B-8A0C-ADEB-FA70-CA094B9C3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807" y="1913166"/>
            <a:ext cx="4404608" cy="3846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A876C8-ECF6-C5DB-B0D6-22574BCF919F}"/>
              </a:ext>
            </a:extLst>
          </p:cNvPr>
          <p:cNvSpPr txBox="1"/>
          <p:nvPr/>
        </p:nvSpPr>
        <p:spPr>
          <a:xfrm>
            <a:off x="2232752" y="742150"/>
            <a:ext cx="772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L. 1 (LNG 161E) - mid-term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39E0EA-7D8F-4A1D-8A56-8B239516C8C7}"/>
              </a:ext>
            </a:extLst>
          </p:cNvPr>
          <p:cNvSpPr/>
          <p:nvPr/>
        </p:nvSpPr>
        <p:spPr>
          <a:xfrm>
            <a:off x="4164371" y="3609762"/>
            <a:ext cx="4175393" cy="2262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93B0F8-AE6A-A789-FF6F-EB9C8C57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B5F92-C625-5372-BC92-B75A5FB5A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942" y="1049928"/>
            <a:ext cx="7278116" cy="1438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BC2EB8-5FB5-D0C4-5A7F-3D05E4FA5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547" y="3483999"/>
            <a:ext cx="7382905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8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9BC5DD-42F4-4B69-9C66-D7E23568F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F7F037-9019-4AE5-88A1-5B5A2F36A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557" y="0"/>
            <a:ext cx="6613196" cy="64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31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23A13-8774-F985-F6C0-48C257BB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2DD39-D5F1-5C46-B96B-E6DCE947E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732" y="1185549"/>
            <a:ext cx="6706536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47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01F7-48D6-4538-85D7-C4864B53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sz="6600" dirty="0">
                <a:solidFill>
                  <a:srgbClr val="FF0000"/>
                </a:solidFill>
              </a:rPr>
              <a:t>الدرس 7: العَائِلَة</a:t>
            </a:r>
            <a:br>
              <a:rPr lang="ar-EG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The family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02D22-ACBF-485D-89AE-4DAFDFDC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72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C00DC-BF61-0144-B5B2-C6B1B0CB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62269A-7870-8D49-B18F-5211CCCE5F89}"/>
              </a:ext>
            </a:extLst>
          </p:cNvPr>
          <p:cNvGrpSpPr/>
          <p:nvPr/>
        </p:nvGrpSpPr>
        <p:grpSpPr>
          <a:xfrm>
            <a:off x="1706534" y="883999"/>
            <a:ext cx="8778932" cy="6003818"/>
            <a:chOff x="1705510" y="196636"/>
            <a:chExt cx="7274103" cy="46002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9CF627-17C0-2746-A2BF-138CE0FAA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8480" y="196636"/>
              <a:ext cx="1431444" cy="172463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894164E-1EEF-7A49-9D4B-E0B36B1A0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2260" y="209336"/>
              <a:ext cx="1456219" cy="171471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649ACB3-354A-014E-92D4-AB616C301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8479" y="1921267"/>
              <a:ext cx="3691134" cy="287565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06D0D4-C9B2-D04C-BF0F-C8FC4FD4D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5510" y="1933967"/>
              <a:ext cx="3582968" cy="14843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6413B94-2D78-A744-8907-7E6C50B3C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4180" y="3417977"/>
              <a:ext cx="1384298" cy="95565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70B316-A7F5-9C46-9DE0-C8D99B22C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91959" y="4376173"/>
              <a:ext cx="304369" cy="420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4242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C00DC-BF61-0144-B5B2-C6B1B0CB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C94635-47FE-4240-BAF7-67E8FF694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49" y="533400"/>
            <a:ext cx="902919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9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445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F1234-E353-4596-A0F0-561E66A4A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E5F1234-E353-4596-A0F0-561E66A4A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2D3B22-CD85-4DE6-B2FD-4087BE6B5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22D3B22-CD85-4DE6-B2FD-4087BE6B5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19A20C-7DE2-46F1-B46F-290BD8736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8619A20C-7DE2-46F1-B46F-290BD8736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F18EB-64E2-4789-95DE-31FE1F67E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342F18EB-64E2-4789-95DE-31FE1F67E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F1234-E353-4596-A0F0-561E66A4A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CE5F1234-E353-4596-A0F0-561E66A4A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2D3B22-CD85-4DE6-B2FD-4087BE6B5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E22D3B22-CD85-4DE6-B2FD-4087BE6B5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19A20C-7DE2-46F1-B46F-290BD8736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8619A20C-7DE2-46F1-B46F-290BD8736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F18EB-64E2-4789-95DE-31FE1F67E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342F18EB-64E2-4789-95DE-31FE1F67E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0FADCF-7FDB-4D40-BB76-46D1E06B7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E50FADCF-7FDB-4D40-BB76-46D1E06B7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D84F7B-7518-4FFA-A0E8-129825D23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43D84F7B-7518-4FFA-A0E8-129825D23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07BA72-FD83-496D-8996-348198981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6D07BA72-FD83-496D-8996-348198981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B7BCD0-3B58-4A98-BB6E-C823975A2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05B7BCD0-3B58-4A98-BB6E-C823975A2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العُطْلَةُ فِي الرِّيف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517E0-6731-6990-1D9F-A18495F69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235" y="2729664"/>
            <a:ext cx="5519530" cy="39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01F7-48D6-4538-85D7-C4864B53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sz="6600" dirty="0">
                <a:solidFill>
                  <a:srgbClr val="FF0000"/>
                </a:solidFill>
              </a:rPr>
              <a:t>الدرس 4: المُوَاصَلَات</a:t>
            </a:r>
            <a:br>
              <a:rPr lang="ar-EG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Transportation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02D22-ACBF-485D-89AE-4DAFDFDC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12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429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31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إِخْوَةُ سَامِي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21325-284A-732E-0408-4C1CE4E1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900" y="2568771"/>
            <a:ext cx="4904200" cy="35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583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310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38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E3153-6651-2341-8B01-332C171E8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798" y="1211397"/>
            <a:ext cx="7950200" cy="2209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6123DD-A008-48D9-82AB-3FE5157DE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3770140"/>
            <a:ext cx="81280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6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17CF92-6EA3-1E46-A1D4-82B1B0519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0" y="1606550"/>
            <a:ext cx="82931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0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ADE74-5BC4-4B43-BAF4-81DA98492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2000250"/>
            <a:ext cx="7518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2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9CC66-B691-4640-9A65-17F9B8593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2139950"/>
            <a:ext cx="74295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23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13EAD-8820-9C4F-A1EB-373341390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2190750"/>
            <a:ext cx="74422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4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41EBA-521F-8C49-A196-0F608236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C7272-B26F-6642-9430-CA38CA4E5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2203450"/>
            <a:ext cx="73660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7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185</Words>
  <Application>Microsoft Office PowerPoint</Application>
  <PresentationFormat>Widescreen</PresentationFormat>
  <Paragraphs>72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Sakkal Majalla</vt:lpstr>
      <vt:lpstr>Office Theme</vt:lpstr>
      <vt:lpstr>Mid-term review (2) </vt:lpstr>
      <vt:lpstr>PowerPoint Presentation</vt:lpstr>
      <vt:lpstr>الدرس 4: المُوَاصَلَات Transportation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الدرس 5: العَمَل Profession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الدرس 6: الاتِّصَالَات Communication</vt:lpstr>
      <vt:lpstr>PowerPoint Presentation</vt:lpstr>
      <vt:lpstr>PowerPoint Presentation</vt:lpstr>
      <vt:lpstr>PowerPoint Presentation</vt:lpstr>
      <vt:lpstr>الدرس 7: العَائِلَة The family</vt:lpstr>
      <vt:lpstr>PowerPoint Presentation</vt:lpstr>
      <vt:lpstr>PowerPoint Presentation</vt:lpstr>
      <vt:lpstr>PowerPoint Presentation</vt:lpstr>
      <vt:lpstr>PowerPoint Presentation</vt:lpstr>
      <vt:lpstr>النَّصُّ الأَوَّل العُطْلَةُ فِي الرِّيف</vt:lpstr>
      <vt:lpstr>PowerPoint Presentation</vt:lpstr>
      <vt:lpstr>PowerPoint Presentation</vt:lpstr>
      <vt:lpstr>PowerPoint Presentation</vt:lpstr>
      <vt:lpstr>PowerPoint Presentation</vt:lpstr>
      <vt:lpstr>النَّصُّ الثَّانِي إِخْوَةُ سَامِي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42</cp:revision>
  <dcterms:created xsi:type="dcterms:W3CDTF">2020-09-13T16:40:33Z</dcterms:created>
  <dcterms:modified xsi:type="dcterms:W3CDTF">2024-11-16T16:06:10Z</dcterms:modified>
  <cp:category/>
</cp:coreProperties>
</file>