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96" r:id="rId4"/>
    <p:sldId id="283" r:id="rId5"/>
    <p:sldId id="301" r:id="rId6"/>
    <p:sldId id="302" r:id="rId7"/>
    <p:sldId id="303" r:id="rId8"/>
    <p:sldId id="304" r:id="rId9"/>
    <p:sldId id="305" r:id="rId10"/>
    <p:sldId id="325" r:id="rId11"/>
    <p:sldId id="324" r:id="rId12"/>
    <p:sldId id="326" r:id="rId13"/>
    <p:sldId id="306" r:id="rId14"/>
    <p:sldId id="327" r:id="rId15"/>
    <p:sldId id="307" r:id="rId16"/>
    <p:sldId id="328" r:id="rId17"/>
    <p:sldId id="329" r:id="rId18"/>
    <p:sldId id="308" r:id="rId19"/>
    <p:sldId id="330" r:id="rId20"/>
    <p:sldId id="331" r:id="rId21"/>
    <p:sldId id="332" r:id="rId22"/>
    <p:sldId id="333" r:id="rId23"/>
    <p:sldId id="334" r:id="rId24"/>
    <p:sldId id="335" r:id="rId25"/>
    <p:sldId id="498" r:id="rId26"/>
    <p:sldId id="343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D8D7493-C221-451B-9902-9D2F345E49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7CBD54-B316-47F7-8B3F-CBC314F3E738}" type="parTrans" cxnId="{D6483B20-0DB5-4EC3-A24D-24C223FFCE38}">
      <dgm:prSet/>
      <dgm:spPr/>
      <dgm:t>
        <a:bodyPr/>
        <a:lstStyle/>
        <a:p>
          <a:endParaRPr lang="en-US"/>
        </a:p>
      </dgm:t>
    </dgm:pt>
    <dgm:pt modelId="{C0DB13EF-8EA3-4DF3-9374-F81DCEDC59AE}" type="sibTrans" cxnId="{D6483B20-0DB5-4EC3-A24D-24C223FFCE38}">
      <dgm:prSet/>
      <dgm:spPr/>
      <dgm:t>
        <a:bodyPr/>
        <a:lstStyle/>
        <a:p>
          <a:endParaRPr lang="en-US"/>
        </a:p>
      </dgm:t>
    </dgm:pt>
    <dgm:pt modelId="{917BF09D-E554-4792-B0A2-48111928942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ABA973-D6D6-4382-94FD-EDEE0143AE74}" type="parTrans" cxnId="{876ED376-5DC9-444B-A0AE-1572DCC9A226}">
      <dgm:prSet/>
      <dgm:spPr/>
      <dgm:t>
        <a:bodyPr/>
        <a:lstStyle/>
        <a:p>
          <a:endParaRPr lang="en-US"/>
        </a:p>
      </dgm:t>
    </dgm:pt>
    <dgm:pt modelId="{73F22595-92CB-4562-BAE6-651A6C061E1F}" type="sibTrans" cxnId="{876ED376-5DC9-444B-A0AE-1572DCC9A226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6FFAC5-4244-4AA6-B39F-B31F99BA03C5}" type="parTrans" cxnId="{58D63D16-68C9-48CB-B499-4F8464DFFB6F}">
      <dgm:prSet/>
      <dgm:spPr/>
    </dgm:pt>
    <dgm:pt modelId="{D55ADF9F-EE39-4895-A82B-D1687162095D}" type="sibTrans" cxnId="{58D63D16-68C9-48CB-B499-4F8464DFFB6F}">
      <dgm:prSet/>
      <dgm:spPr/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FF542E-3E0B-457F-BD94-F131BA203D90}" type="parTrans" cxnId="{68C9D919-FCDF-4207-82CA-DE0C5AD1C799}">
      <dgm:prSet/>
      <dgm:spPr/>
    </dgm:pt>
    <dgm:pt modelId="{3F240B4B-3488-42FE-AB2F-84DA8B7EBE7E}" type="sibTrans" cxnId="{68C9D919-FCDF-4207-82CA-DE0C5AD1C799}">
      <dgm:prSet/>
      <dgm:spPr/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</dgm:pt>
    <dgm:pt modelId="{C8A2A463-0D95-4F1E-842C-68FF1CABA7E2}" type="sibTrans" cxnId="{A99CC1F9-F21C-42DA-AB24-CB876E74ACDC}">
      <dgm:prSet/>
      <dgm:spPr/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</dgm:pt>
    <dgm:pt modelId="{C7C08F8B-79D0-4326-AC99-44B2599DE31D}" type="sibTrans" cxnId="{4A2038CC-2AE6-4512-8B68-097AB9F753C4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5"/>
      <dgm:spPr/>
    </dgm:pt>
    <dgm:pt modelId="{E4798221-79E5-4B09-9135-F2A4AA4B30AA}" type="pres">
      <dgm:prSet presAssocID="{21C65D1B-B9DA-493B-8972-1A23CB951AB6}" presName="node" presStyleLbl="vennNode1" presStyleIdx="1" presStyleCnt="1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1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5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5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5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5">
        <dgm:presLayoutVars>
          <dgm:bulletEnabled val="1"/>
        </dgm:presLayoutVars>
      </dgm:prSet>
      <dgm:spPr/>
    </dgm:pt>
    <dgm:pt modelId="{B4088DED-1C27-4FBF-BA83-E831F3222F41}" type="pres">
      <dgm:prSet presAssocID="{6D8D7493-C221-451B-9902-9D2F345E49CF}" presName="node" presStyleLbl="vennNode1" presStyleIdx="8" presStyleCnt="15">
        <dgm:presLayoutVars>
          <dgm:bulletEnabled val="1"/>
        </dgm:presLayoutVars>
      </dgm:prSet>
      <dgm:spPr/>
    </dgm:pt>
    <dgm:pt modelId="{9154B58A-A1BE-4FC3-B8C0-085D61A2EB57}" type="pres">
      <dgm:prSet presAssocID="{917BF09D-E554-4792-B0A2-481119289428}" presName="node" presStyleLbl="vennNode1" presStyleIdx="9" presStyleCnt="15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10" presStyleCnt="15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11" presStyleCnt="15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2" presStyleCnt="15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3" presStyleCnt="15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4" presStyleCnt="1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2AD90E10-318D-4309-8221-C8BFDBD80452}" type="presOf" srcId="{917BF09D-E554-4792-B0A2-481119289428}" destId="{9154B58A-A1BE-4FC3-B8C0-085D61A2EB57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10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11" destOrd="0" parTransId="{67FF542E-3E0B-457F-BD94-F131BA203D90}" sibTransId="{3F240B4B-3488-42FE-AB2F-84DA8B7EBE7E}"/>
    <dgm:cxn modelId="{D6483B20-0DB5-4EC3-A24D-24C223FFCE38}" srcId="{CEB2BEB0-1AAF-4A7E-85D1-1E8B21D28925}" destId="{6D8D7493-C221-451B-9902-9D2F345E49CF}" srcOrd="7" destOrd="0" parTransId="{B57CBD54-B316-47F7-8B3F-CBC314F3E738}" sibTransId="{C0DB13EF-8EA3-4DF3-9374-F81DCEDC59A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876ED376-5DC9-444B-A0AE-1572DCC9A226}" srcId="{CEB2BEB0-1AAF-4A7E-85D1-1E8B21D28925}" destId="{917BF09D-E554-4792-B0A2-481119289428}" srcOrd="8" destOrd="0" parTransId="{89ABA973-D6D6-4382-94FD-EDEE0143AE74}" sibTransId="{73F22595-92CB-4562-BAE6-651A6C061E1F}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73B66BC-4C26-44CD-813E-3CE842C65667}" type="presOf" srcId="{6D8D7493-C221-451B-9902-9D2F345E49CF}" destId="{B4088DED-1C27-4FBF-BA83-E831F3222F41}" srcOrd="0" destOrd="0" presId="urn:microsoft.com/office/officeart/2005/8/layout/radial3"/>
    <dgm:cxn modelId="{C56FE0C2-28ED-40CA-A9E2-61BA874E3E24}" srcId="{CEB2BEB0-1AAF-4A7E-85D1-1E8B21D28925}" destId="{6A994AB3-1D43-44DD-BC70-5AEB8BF24D34}" srcOrd="9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3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2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6450A7B6-70A9-4437-9928-7A2D7DD55A83}" type="presParOf" srcId="{DF6D14A7-9239-4AC5-81C9-B8DBDD04E781}" destId="{B4088DED-1C27-4FBF-BA83-E831F3222F41}" srcOrd="8" destOrd="0" presId="urn:microsoft.com/office/officeart/2005/8/layout/radial3"/>
    <dgm:cxn modelId="{C757FE7F-6D2E-42DE-9587-6A5BB4D186AC}" type="presParOf" srcId="{DF6D14A7-9239-4AC5-81C9-B8DBDD04E781}" destId="{9154B58A-A1BE-4FC3-B8C0-085D61A2EB57}" srcOrd="9" destOrd="0" presId="urn:microsoft.com/office/officeart/2005/8/layout/radial3"/>
    <dgm:cxn modelId="{B8748967-0A62-47CD-9737-BB8B869A869A}" type="presParOf" srcId="{DF6D14A7-9239-4AC5-81C9-B8DBDD04E781}" destId="{40A15272-86CF-4DBC-AB50-96FA7C4B848C}" srcOrd="10" destOrd="0" presId="urn:microsoft.com/office/officeart/2005/8/layout/radial3"/>
    <dgm:cxn modelId="{5F4354AA-3C1F-4AC0-A9BD-102EAA9E8C57}" type="presParOf" srcId="{DF6D14A7-9239-4AC5-81C9-B8DBDD04E781}" destId="{B9D7BE7E-AC2B-4E0C-BF5A-10DFDD087C38}" srcOrd="11" destOrd="0" presId="urn:microsoft.com/office/officeart/2005/8/layout/radial3"/>
    <dgm:cxn modelId="{535AD77E-BC7E-49F4-8805-4E9892846C8B}" type="presParOf" srcId="{DF6D14A7-9239-4AC5-81C9-B8DBDD04E781}" destId="{44ADB881-5063-481E-9FA4-4803672FA775}" srcOrd="12" destOrd="0" presId="urn:microsoft.com/office/officeart/2005/8/layout/radial3"/>
    <dgm:cxn modelId="{D784F3B6-31A8-4515-AE91-DF74B457FDF5}" type="presParOf" srcId="{DF6D14A7-9239-4AC5-81C9-B8DBDD04E781}" destId="{9CFB9063-F9F5-45EC-8767-91F65A07F914}" srcOrd="13" destOrd="0" presId="urn:microsoft.com/office/officeart/2005/8/layout/radial3"/>
    <dgm:cxn modelId="{228967F0-583D-4665-8F5A-15BC0357110D}" type="presParOf" srcId="{DF6D14A7-9239-4AC5-81C9-B8DBDD04E781}" destId="{D10341E8-AE72-4F96-BD09-E5209F41F168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605858" y="1938857"/>
          <a:ext cx="2980282" cy="2980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42310" y="2375309"/>
        <a:ext cx="2107378" cy="2107378"/>
      </dsp:txXfrm>
    </dsp:sp>
    <dsp:sp modelId="{E4798221-79E5-4B09-9135-F2A4AA4B30AA}">
      <dsp:nvSpPr>
        <dsp:cNvPr id="0" name=""/>
        <dsp:cNvSpPr/>
      </dsp:nvSpPr>
      <dsp:spPr>
        <a:xfrm>
          <a:off x="5350929" y="2421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220647"/>
        <a:ext cx="1053689" cy="1053689"/>
      </dsp:txXfrm>
    </dsp:sp>
    <dsp:sp modelId="{FC4FE2A1-300C-4AE5-8326-982C0E8355C9}">
      <dsp:nvSpPr>
        <dsp:cNvPr id="0" name=""/>
        <dsp:cNvSpPr/>
      </dsp:nvSpPr>
      <dsp:spPr>
        <a:xfrm>
          <a:off x="6514391" y="267974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486200"/>
        <a:ext cx="1053689" cy="1053689"/>
      </dsp:txXfrm>
    </dsp:sp>
    <dsp:sp modelId="{A9DCC4D2-9B4F-4D51-8102-3878487CA98B}">
      <dsp:nvSpPr>
        <dsp:cNvPr id="0" name=""/>
        <dsp:cNvSpPr/>
      </dsp:nvSpPr>
      <dsp:spPr>
        <a:xfrm>
          <a:off x="7447415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1230262"/>
        <a:ext cx="1053689" cy="1053689"/>
      </dsp:txXfrm>
    </dsp:sp>
    <dsp:sp modelId="{94D42886-DAE8-49E2-8B31-69EBD6AC7B9C}">
      <dsp:nvSpPr>
        <dsp:cNvPr id="0" name=""/>
        <dsp:cNvSpPr/>
      </dsp:nvSpPr>
      <dsp:spPr>
        <a:xfrm>
          <a:off x="7965204" y="2087237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2305463"/>
        <a:ext cx="1053689" cy="1053689"/>
      </dsp:txXfrm>
    </dsp:sp>
    <dsp:sp modelId="{5CBAD252-90EF-4155-81E2-B43C5E7A9DA2}">
      <dsp:nvSpPr>
        <dsp:cNvPr id="0" name=""/>
        <dsp:cNvSpPr/>
      </dsp:nvSpPr>
      <dsp:spPr>
        <a:xfrm>
          <a:off x="7965204" y="3280619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3498845"/>
        <a:ext cx="1053689" cy="1053689"/>
      </dsp:txXfrm>
    </dsp:sp>
    <dsp:sp modelId="{EEB61DD6-DA27-48AA-831E-96BBA80354F6}">
      <dsp:nvSpPr>
        <dsp:cNvPr id="0" name=""/>
        <dsp:cNvSpPr/>
      </dsp:nvSpPr>
      <dsp:spPr>
        <a:xfrm>
          <a:off x="7447415" y="4355820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4574046"/>
        <a:ext cx="1053689" cy="1053689"/>
      </dsp:txXfrm>
    </dsp:sp>
    <dsp:sp modelId="{872163D4-D10A-4F96-8D7C-8F50F4466BB5}">
      <dsp:nvSpPr>
        <dsp:cNvPr id="0" name=""/>
        <dsp:cNvSpPr/>
      </dsp:nvSpPr>
      <dsp:spPr>
        <a:xfrm>
          <a:off x="6514391" y="5099882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5318108"/>
        <a:ext cx="1053689" cy="1053689"/>
      </dsp:txXfrm>
    </dsp:sp>
    <dsp:sp modelId="{B4088DED-1C27-4FBF-BA83-E831F3222F41}">
      <dsp:nvSpPr>
        <dsp:cNvPr id="0" name=""/>
        <dsp:cNvSpPr/>
      </dsp:nvSpPr>
      <dsp:spPr>
        <a:xfrm>
          <a:off x="5350929" y="5365434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5583660"/>
        <a:ext cx="1053689" cy="1053689"/>
      </dsp:txXfrm>
    </dsp:sp>
    <dsp:sp modelId="{9154B58A-A1BE-4FC3-B8C0-085D61A2EB57}">
      <dsp:nvSpPr>
        <dsp:cNvPr id="0" name=""/>
        <dsp:cNvSpPr/>
      </dsp:nvSpPr>
      <dsp:spPr>
        <a:xfrm>
          <a:off x="4187467" y="5099882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5318108"/>
        <a:ext cx="1053689" cy="1053689"/>
      </dsp:txXfrm>
    </dsp:sp>
    <dsp:sp modelId="{40A15272-86CF-4DBC-AB50-96FA7C4B848C}">
      <dsp:nvSpPr>
        <dsp:cNvPr id="0" name=""/>
        <dsp:cNvSpPr/>
      </dsp:nvSpPr>
      <dsp:spPr>
        <a:xfrm>
          <a:off x="3254443" y="4355820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4574046"/>
        <a:ext cx="1053689" cy="1053689"/>
      </dsp:txXfrm>
    </dsp:sp>
    <dsp:sp modelId="{B9D7BE7E-AC2B-4E0C-BF5A-10DFDD087C38}">
      <dsp:nvSpPr>
        <dsp:cNvPr id="0" name=""/>
        <dsp:cNvSpPr/>
      </dsp:nvSpPr>
      <dsp:spPr>
        <a:xfrm>
          <a:off x="2736653" y="3280619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3498845"/>
        <a:ext cx="1053689" cy="1053689"/>
      </dsp:txXfrm>
    </dsp:sp>
    <dsp:sp modelId="{44ADB881-5063-481E-9FA4-4803672FA775}">
      <dsp:nvSpPr>
        <dsp:cNvPr id="0" name=""/>
        <dsp:cNvSpPr/>
      </dsp:nvSpPr>
      <dsp:spPr>
        <a:xfrm>
          <a:off x="2736653" y="2087237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2305463"/>
        <a:ext cx="1053689" cy="1053689"/>
      </dsp:txXfrm>
    </dsp:sp>
    <dsp:sp modelId="{9CFB9063-F9F5-45EC-8767-91F65A07F914}">
      <dsp:nvSpPr>
        <dsp:cNvPr id="0" name=""/>
        <dsp:cNvSpPr/>
      </dsp:nvSpPr>
      <dsp:spPr>
        <a:xfrm>
          <a:off x="3254443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1230262"/>
        <a:ext cx="1053689" cy="1053689"/>
      </dsp:txXfrm>
    </dsp:sp>
    <dsp:sp modelId="{D10341E8-AE72-4F96-BD09-E5209F41F168}">
      <dsp:nvSpPr>
        <dsp:cNvPr id="0" name=""/>
        <dsp:cNvSpPr/>
      </dsp:nvSpPr>
      <dsp:spPr>
        <a:xfrm>
          <a:off x="4187467" y="267974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486200"/>
        <a:ext cx="1053689" cy="105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75C277-9734-B89C-3556-661C4BA8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65159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20.jpg"/><Relationship Id="rId2" Type="http://schemas.openxmlformats.org/officeDocument/2006/relationships/image" Target="../media/image4.png"/><Relationship Id="rId16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webp"/><Relationship Id="rId5" Type="http://schemas.openxmlformats.org/officeDocument/2006/relationships/image" Target="../media/image7.jpg"/><Relationship Id="rId15" Type="http://schemas.openxmlformats.org/officeDocument/2006/relationships/image" Target="../media/image18.jf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fif"/><Relationship Id="rId1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2427B2-8801-A741-B6D1-0CEA26F92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Daily Activities (1)</a:t>
            </a:r>
            <a:br>
              <a:rPr lang="en-US" dirty="0"/>
            </a:br>
            <a:r>
              <a:rPr lang="ar-SA" dirty="0"/>
              <a:t>نَشَاطَاتٌ يَوْمِيَّة (١)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يَشْرَب بَعْدَ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يَشْرَب</a:t>
            </a:r>
            <a:r>
              <a:rPr kumimoji="0" lang="ar-EG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القَهْوَة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EA13B-B8FF-C246-0039-75524418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2878" cy="36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أَيْنَ يَشْرَب القَهْوَة؟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يَشْرَب القَهْوَة فِي شُرْفَة المَنْزِل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978FD-BA7D-821C-E7F7-194CE1FA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3"/>
          <a:stretch/>
        </p:blipFill>
        <p:spPr>
          <a:xfrm>
            <a:off x="0" y="0"/>
            <a:ext cx="3595966" cy="35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يَلْبَس مَلابِسَه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CE134-1569-3991-9D2E-07A1A609E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0" y="0"/>
            <a:ext cx="263956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إِلى أَيْنَ يَذْهَب؟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يَذْهَب إِلَى المَدْرَسَة / العَمَل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842D0-4C41-4741-9C33-28771509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995726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يَدْرُس الدُّرُوس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50DB8-DA87-F4D8-F479-263249CF5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4"/>
          <a:stretch/>
        </p:blipFill>
        <p:spPr>
          <a:xfrm>
            <a:off x="0" y="0"/>
            <a:ext cx="309107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مَعَ أَصْدِقَائِه؟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يَلْعَب مَعَ أَصْدِقَائِه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E7049-F8F6-5442-88BC-0492D028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1643" cy="41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يَأْكُل فِي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الغَدَاء 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5AE4-C77A-4700-BAB4-33EF604E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0" y="0"/>
            <a:ext cx="33274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يَتَنَاوَل الغَدَاء؟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الغَدَاء بَعْدَ الظُّهْر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B61C3-E115-6398-BF00-6947EE27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5"/>
          <a:stretch/>
        </p:blipFill>
        <p:spPr>
          <a:xfrm>
            <a:off x="0" y="0"/>
            <a:ext cx="33274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المَدْرَسَة؟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يَعُود إِلَى البَيْت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70CFB-4A87-F819-FD9C-2BE22181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997342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يُشَاهِد التِّلْفَاز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9347F-702D-2AB9-66D5-A2027F20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6"/>
            <a:ext cx="347711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4" y="460098"/>
            <a:ext cx="7623313" cy="6050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2723322" y="460098"/>
            <a:ext cx="7106478" cy="128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أَيْضًا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يَفْعَل الوَاجِبَات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7CA27-0F6F-1301-00B2-33C1CDFA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20"/>
          <a:stretch/>
        </p:blipFill>
        <p:spPr>
          <a:xfrm>
            <a:off x="0" y="1"/>
            <a:ext cx="2792882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أَيْنَ يَخْرُج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يَذْهَب فِي نُزْهَة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186DF-695F-864B-1BB8-CE4A821C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19"/>
            <a:ext cx="4063109" cy="23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مَن يَزُور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يَزُور الأَصْدِقَاء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B718C-FBB5-9AF8-A8B9-02F407A4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2968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يَتَنَاوَل فِي المَسَاء؟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العَشَاء فِي المَسَاء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8F69D-61A0-DD6A-9BE8-441D98AA0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73"/>
          <a:stretch/>
        </p:blipFill>
        <p:spPr>
          <a:xfrm>
            <a:off x="0" y="0"/>
            <a:ext cx="3319154" cy="21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F9A7-708E-6D6E-7C93-84EEB4F8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DA3DA-6038-FA3E-DD13-C168BF158688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مَاذَا يَفْعَل فِي اللَّيْل؟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208FC-D3DD-68A7-3A6B-6F7D16D8690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يَقْرَأ كِتَابًا ثُمَّ يَنَام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FDBAE-3D48-0E91-12CD-60E34ED0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8" t="14866" r="9614" b="14264"/>
          <a:stretch/>
        </p:blipFill>
        <p:spPr>
          <a:xfrm>
            <a:off x="0" y="0"/>
            <a:ext cx="3552517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416033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C8DB-0E1E-4975-10E0-B947D901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13" y="1139953"/>
            <a:ext cx="1898348" cy="235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7EE5F-2BA3-2D5E-F44D-A02B65C0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138" y="839072"/>
            <a:ext cx="1913306" cy="2351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09AA9-EF9F-7C01-68AE-CBA0E4F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60" y="837858"/>
            <a:ext cx="1887409" cy="2351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A39F-DB2E-EEB9-7DB6-AC65E70D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87" y="803919"/>
            <a:ext cx="2196548" cy="262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AC995-1166-B73B-A028-A44F070E6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263"/>
          <a:stretch/>
        </p:blipFill>
        <p:spPr>
          <a:xfrm>
            <a:off x="309738" y="1307592"/>
            <a:ext cx="2034614" cy="201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C411B-0A90-CA6A-E7A2-EEDDAF61AD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274"/>
          <a:stretch/>
        </p:blipFill>
        <p:spPr>
          <a:xfrm>
            <a:off x="10581334" y="3270630"/>
            <a:ext cx="931167" cy="1370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006B1-1D35-19B0-59B8-6AEC6D4EB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6193" y="3345477"/>
            <a:ext cx="1087402" cy="1370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77C7B-40B2-5748-BC2D-08F9EE9AA2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934"/>
          <a:stretch/>
        </p:blipFill>
        <p:spPr>
          <a:xfrm>
            <a:off x="5717921" y="3345478"/>
            <a:ext cx="1113224" cy="1370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632FF-49C2-D9AF-8531-3DC1A2041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735" y="3345478"/>
            <a:ext cx="991013" cy="1370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F0A564-6ABD-7472-9917-0991AD6419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075"/>
          <a:stretch/>
        </p:blipFill>
        <p:spPr>
          <a:xfrm>
            <a:off x="986188" y="3470028"/>
            <a:ext cx="1268712" cy="1246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AFE-031E-67E8-408D-7C60A30712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1446" y="5051645"/>
            <a:ext cx="931167" cy="1170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46A5D-45F5-C243-26B5-DCDE9C9114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5948" y="5108356"/>
            <a:ext cx="1755386" cy="1183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44DF0E-A4DC-0785-AA7B-6244AF11172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9420"/>
          <a:stretch/>
        </p:blipFill>
        <p:spPr>
          <a:xfrm>
            <a:off x="7325138" y="5051645"/>
            <a:ext cx="1264325" cy="132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39BD9-3EB5-0D11-DD8A-C19FDD255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4858" y="5028120"/>
            <a:ext cx="2600224" cy="1341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D055BD-64E4-8DDD-08D9-B1FB5BAB42A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2373"/>
          <a:stretch/>
        </p:blipFill>
        <p:spPr>
          <a:xfrm>
            <a:off x="2450564" y="5217274"/>
            <a:ext cx="1785638" cy="1152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49F7-EFD3-7EA6-77E0-78A749957EB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938" t="14866" r="9614" b="14264"/>
          <a:stretch/>
        </p:blipFill>
        <p:spPr>
          <a:xfrm>
            <a:off x="218562" y="4909398"/>
            <a:ext cx="1884313" cy="16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3">
            <a:extLst>
              <a:ext uri="{FF2B5EF4-FFF2-40B4-BE49-F238E27FC236}">
                <a16:creationId xmlns:a16="http://schemas.microsoft.com/office/drawing/2014/main" id="{A532BA09-A49C-4361-9CE4-101DD51E7501}"/>
              </a:ext>
            </a:extLst>
          </p:cNvPr>
          <p:cNvSpPr/>
          <p:nvPr/>
        </p:nvSpPr>
        <p:spPr>
          <a:xfrm>
            <a:off x="3251200" y="2697522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مَاذَا يَفْعَل كُلَّ يَوْم؟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فِي الصَّبَاح؟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D9C4E-1E9F-D09E-4932-51E54627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7" y="17496"/>
            <a:ext cx="3163583" cy="3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يَسْتَيْقِظ؟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 فِي الصَّبَاح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BE8FB-54C8-8831-3CF8-C14BB332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7" y="-2382"/>
            <a:ext cx="3163583" cy="3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يَسْتَيْقِظ فِي الصَّبَاح؟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يَسْتَيْقِظ فِي الصَّبَاح مُبَكِّرًا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25F5A-5719-3AFE-6749-2F216E05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6" y="-2382"/>
            <a:ext cx="2810484" cy="3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أَنْ يَسْتَيْقِظ؟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يَغْسِل وَجْهَه أَوْ يَسْتَحِمّ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9FC76-1A83-FF49-1EFB-FD80453D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591694" cy="31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مَاذَا يَفْعَل بَعْدَ ذَلِك؟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بَعْدَ ذَلِكَ يَتَنَاوَل الفُطُور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62611-AC07-07F3-E808-782A6E87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065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3E01CE-7CC9-75B2-9A3D-C57FA3AD4360}"/>
              </a:ext>
            </a:extLst>
          </p:cNvPr>
          <p:cNvSpPr txBox="1">
            <a:spLocks/>
          </p:cNvSpPr>
          <p:nvPr/>
        </p:nvSpPr>
        <p:spPr>
          <a:xfrm>
            <a:off x="838200" y="2049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dirty="0">
                <a:solidFill>
                  <a:sysClr val="windowText" lastClr="000000"/>
                </a:solidFill>
              </a:rPr>
              <a:t>مَتَى يَتَنَاوَل الفُطُور؟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E880-22EF-F533-AAC8-EDFC74FF29BF}"/>
              </a:ext>
            </a:extLst>
          </p:cNvPr>
          <p:cNvSpPr txBox="1">
            <a:spLocks/>
          </p:cNvSpPr>
          <p:nvPr/>
        </p:nvSpPr>
        <p:spPr>
          <a:xfrm>
            <a:off x="838200" y="3672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يَتَنَاوَل الفُطُور فِي الصَّبَاح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3ABC4-93EA-4C30-2B05-EF65E622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078978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218</Words>
  <Application>Microsoft Office PowerPoint</Application>
  <PresentationFormat>Widescreen</PresentationFormat>
  <Paragraphs>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Sakkal Majalla</vt:lpstr>
      <vt:lpstr>Office Theme</vt:lpstr>
      <vt:lpstr>Daily Activities (1) نَشَاطَاتٌ يَوْمِيَّة (١)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43</cp:revision>
  <dcterms:created xsi:type="dcterms:W3CDTF">2020-09-13T16:40:33Z</dcterms:created>
  <dcterms:modified xsi:type="dcterms:W3CDTF">2025-05-24T16:51:00Z</dcterms:modified>
  <cp:category/>
</cp:coreProperties>
</file>