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8" r:id="rId3"/>
    <p:sldId id="343" r:id="rId4"/>
    <p:sldId id="300" r:id="rId5"/>
    <p:sldId id="258" r:id="rId6"/>
    <p:sldId id="264" r:id="rId7"/>
    <p:sldId id="259" r:id="rId8"/>
    <p:sldId id="260" r:id="rId9"/>
    <p:sldId id="261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نشاطات يومية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ظ في الص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يَغْسِلُ وَجْهَه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 الر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B6FD719-632B-7B46-A73E-3B309A82EE1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 الف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48E00D5-9663-9E43-8CF6-261F2167D547}" type="parTrans" cxnId="{EE0E9101-DF08-4D4D-9949-9F0085B12BDA}">
      <dgm:prSet/>
      <dgm:spPr/>
      <dgm:t>
        <a:bodyPr/>
        <a:lstStyle/>
        <a:p>
          <a:endParaRPr lang="en-US"/>
        </a:p>
      </dgm:t>
    </dgm:pt>
    <dgm:pt modelId="{98A62E3A-FB12-AE4A-9C1B-3FC780E5C101}" type="sibTrans" cxnId="{EE0E9101-DF08-4D4D-9949-9F0085B12BDA}">
      <dgm:prSet/>
      <dgm:spPr/>
      <dgm:t>
        <a:bodyPr/>
        <a:lstStyle/>
        <a:p>
          <a:endParaRPr lang="en-US"/>
        </a:p>
      </dgm:t>
    </dgm:pt>
    <dgm:pt modelId="{EC45610B-EC1D-9046-A80F-8476800A7C2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ذ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 إ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ى الع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2F2B1F6-C926-3148-918C-FB2371E128F1}" type="parTrans" cxnId="{C38F63B1-0B85-E040-BB1B-42BA2C8D301C}">
      <dgm:prSet/>
      <dgm:spPr/>
      <dgm:t>
        <a:bodyPr/>
        <a:lstStyle/>
        <a:p>
          <a:endParaRPr lang="en-US"/>
        </a:p>
      </dgm:t>
    </dgm:pt>
    <dgm:pt modelId="{D8020B43-2006-8240-BE0A-5EF534112027}" type="sibTrans" cxnId="{C38F63B1-0B85-E040-BB1B-42BA2C8D301C}">
      <dgm:prSet/>
      <dgm:spPr/>
      <dgm:t>
        <a:bodyPr/>
        <a:lstStyle/>
        <a:p>
          <a:endParaRPr lang="en-US"/>
        </a:p>
      </dgm:t>
    </dgm:pt>
    <dgm:pt modelId="{CB477EE5-6E23-1048-8ABD-DB1C64D6EDA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ود إ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ى 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4682820-2267-884D-BBF7-8A30B5827DDF}" type="parTrans" cxnId="{DC55E031-04A1-524E-932A-7BD05BD08AC9}">
      <dgm:prSet/>
      <dgm:spPr/>
      <dgm:t>
        <a:bodyPr/>
        <a:lstStyle/>
        <a:p>
          <a:endParaRPr lang="en-US"/>
        </a:p>
      </dgm:t>
    </dgm:pt>
    <dgm:pt modelId="{CEA41B36-F8CC-4446-8B98-9473AE06D14B}" type="sibTrans" cxnId="{DC55E031-04A1-524E-932A-7BD05BD08AC9}">
      <dgm:prSet/>
      <dgm:spPr/>
      <dgm:t>
        <a:bodyPr/>
        <a:lstStyle/>
        <a:p>
          <a:endParaRPr lang="en-US"/>
        </a:p>
      </dgm:t>
    </dgm:pt>
    <dgm:pt modelId="{C1591BEE-34D5-1E45-8445-453C9BD2CD24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اه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 الت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35BBC1B-12CA-CF48-B76E-A140B4E40630}" type="parTrans" cxnId="{DD365478-1B2A-804F-B7FD-EB470DB6D836}">
      <dgm:prSet/>
      <dgm:spPr/>
      <dgm:t>
        <a:bodyPr/>
        <a:lstStyle/>
        <a:p>
          <a:endParaRPr lang="en-US"/>
        </a:p>
      </dgm:t>
    </dgm:pt>
    <dgm:pt modelId="{DC6E1921-FC49-5043-9563-F074D0681110}" type="sibTrans" cxnId="{DD365478-1B2A-804F-B7FD-EB470DB6D836}">
      <dgm:prSet/>
      <dgm:spPr/>
      <dgm:t>
        <a:bodyPr/>
        <a:lstStyle/>
        <a:p>
          <a:endParaRPr lang="en-US"/>
        </a:p>
      </dgm:t>
    </dgm:pt>
    <dgm:pt modelId="{4A4EA7E2-A82E-6B4D-9CFC-D068B87127A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ج في 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AA42EB5-3FA9-6F48-B1C1-B6C4CC9053A4}" type="parTrans" cxnId="{B5FF10E5-E618-8E44-A592-9734A02DE111}">
      <dgm:prSet/>
      <dgm:spPr/>
      <dgm:t>
        <a:bodyPr/>
        <a:lstStyle/>
        <a:p>
          <a:endParaRPr lang="en-US"/>
        </a:p>
      </dgm:t>
    </dgm:pt>
    <dgm:pt modelId="{20E8332F-DDD7-574E-8597-298E66B84EF1}" type="sibTrans" cxnId="{B5FF10E5-E618-8E44-A592-9734A02DE111}">
      <dgm:prSet/>
      <dgm:spPr/>
      <dgm:t>
        <a:bodyPr/>
        <a:lstStyle/>
        <a:p>
          <a:endParaRPr lang="en-US"/>
        </a:p>
      </dgm:t>
    </dgm:pt>
    <dgm:pt modelId="{95AE8793-52C4-9C40-A49F-713EB6AB18B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ور 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F137F-A4CD-D643-BDC6-0D2130946F23}" type="parTrans" cxnId="{33A3B849-52D9-1F43-A251-5FC87D28F1AF}">
      <dgm:prSet/>
      <dgm:spPr/>
      <dgm:t>
        <a:bodyPr/>
        <a:lstStyle/>
        <a:p>
          <a:endParaRPr lang="en-US"/>
        </a:p>
      </dgm:t>
    </dgm:pt>
    <dgm:pt modelId="{6521B9D2-9941-1141-8CBA-79941CD15857}" type="sibTrans" cxnId="{33A3B849-52D9-1F43-A251-5FC87D28F1AF}">
      <dgm:prSet/>
      <dgm:spPr/>
      <dgm:t>
        <a:bodyPr/>
        <a:lstStyle/>
        <a:p>
          <a:endParaRPr lang="en-US"/>
        </a:p>
      </dgm:t>
    </dgm:pt>
    <dgm:pt modelId="{C67AED1E-389C-4118-AF69-38464CD3480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 الكِتَاب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D1209B5-B153-4779-B5B5-76E27454FAA8}" type="parTrans" cxnId="{17725395-1A98-47C1-BE83-5414C611BC4B}">
      <dgm:prSet/>
      <dgm:spPr/>
      <dgm:t>
        <a:bodyPr/>
        <a:lstStyle/>
        <a:p>
          <a:endParaRPr lang="en-US"/>
        </a:p>
      </dgm:t>
    </dgm:pt>
    <dgm:pt modelId="{8AE97739-9F1B-401F-AE92-86A95A1A9CB2}" type="sibTrans" cxnId="{17725395-1A98-47C1-BE83-5414C611BC4B}">
      <dgm:prSet/>
      <dgm:spPr/>
      <dgm:t>
        <a:bodyPr/>
        <a:lstStyle/>
        <a:p>
          <a:endParaRPr lang="en-US"/>
        </a:p>
      </dgm:t>
    </dgm:pt>
    <dgm:pt modelId="{A35933B3-2C61-4DF5-A582-3C526907097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240D1BD-7202-4932-80DB-F753EDE41CD6}" type="parTrans" cxnId="{77DE12E4-C117-4808-BEA7-B581B7EE32D1}">
      <dgm:prSet/>
      <dgm:spPr/>
      <dgm:t>
        <a:bodyPr/>
        <a:lstStyle/>
        <a:p>
          <a:endParaRPr lang="en-US"/>
        </a:p>
      </dgm:t>
    </dgm:pt>
    <dgm:pt modelId="{AF361F1C-E79D-4C06-A61E-485A94BD06B1}" type="sibTrans" cxnId="{77DE12E4-C117-4808-BEA7-B581B7EE32D1}">
      <dgm:prSet/>
      <dgm:spPr/>
      <dgm:t>
        <a:bodyPr/>
        <a:lstStyle/>
        <a:p>
          <a:endParaRPr lang="en-US"/>
        </a:p>
      </dgm:t>
    </dgm:pt>
    <dgm:pt modelId="{70FEF507-3CE2-4C0D-951D-E89DB6255D28}">
      <dgm:prSet phldrT="[Text]"/>
      <dgm:spPr/>
      <dgm:t>
        <a:bodyPr/>
        <a:lstStyle/>
        <a:p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 الق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A02904-C117-480C-9DBE-40080913172B}" type="parTrans" cxnId="{CA558ED4-DA80-4AD9-B17E-FFA49FFB76B7}">
      <dgm:prSet/>
      <dgm:spPr/>
      <dgm:t>
        <a:bodyPr/>
        <a:lstStyle/>
        <a:p>
          <a:endParaRPr lang="en-US"/>
        </a:p>
      </dgm:t>
    </dgm:pt>
    <dgm:pt modelId="{C9F74B15-1D51-4DB6-9FC2-2C6C7F7FEB8C}" type="sibTrans" cxnId="{CA558ED4-DA80-4AD9-B17E-FFA49FFB76B7}">
      <dgm:prSet/>
      <dgm:spPr/>
    </dgm:pt>
    <dgm:pt modelId="{6A85EEEE-B8AD-4221-96B8-C849794AB92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يَلْبَسُ مَلَابِسَه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6645499-6939-46B9-9033-BBAEDC8B98FA}" type="parTrans" cxnId="{BBA63095-A298-4C02-9512-26F9B3E35EAB}">
      <dgm:prSet/>
      <dgm:spPr/>
      <dgm:t>
        <a:bodyPr/>
        <a:lstStyle/>
        <a:p>
          <a:endParaRPr lang="en-US"/>
        </a:p>
      </dgm:t>
    </dgm:pt>
    <dgm:pt modelId="{A9001E86-F7F1-4041-8E12-0C9EEBB7CC37}" type="sibTrans" cxnId="{BBA63095-A298-4C02-9512-26F9B3E35EAB}">
      <dgm:prSet/>
      <dgm:spPr/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13"/>
      <dgm:spPr/>
    </dgm:pt>
    <dgm:pt modelId="{D7076380-ECAF-8A4A-9E81-B7BDFCF1BEEB}" type="pres">
      <dgm:prSet presAssocID="{20961112-808F-A840-9FD1-EED4EADD8BF8}" presName="connectorText" presStyleLbl="sibTrans2D1" presStyleIdx="0" presStyleCnt="13"/>
      <dgm:spPr/>
    </dgm:pt>
    <dgm:pt modelId="{37541F5D-28E8-9D4B-AB27-1C4E02C84DD4}" type="pres">
      <dgm:prSet presAssocID="{B4C28CF6-0024-D04A-9751-D41B372D6EC1}" presName="node" presStyleLbl="node1" presStyleIdx="0" presStyleCnt="13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13"/>
      <dgm:spPr/>
    </dgm:pt>
    <dgm:pt modelId="{C8E2E889-4F5D-5E4A-89DA-A1A8D423EC2D}" type="pres">
      <dgm:prSet presAssocID="{3C8C6D38-15B6-D54C-86B6-325777AEFE73}" presName="connectorText" presStyleLbl="sibTrans2D1" presStyleIdx="1" presStyleCnt="13"/>
      <dgm:spPr/>
    </dgm:pt>
    <dgm:pt modelId="{C758F5A7-D2EB-014A-B46F-61C7F4ADDFAC}" type="pres">
      <dgm:prSet presAssocID="{C09C8BCB-BDF7-7F41-A72C-24BF397A68E7}" presName="node" presStyleLbl="node1" presStyleIdx="1" presStyleCnt="13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13"/>
      <dgm:spPr/>
    </dgm:pt>
    <dgm:pt modelId="{651CEE59-F6A9-6C41-800C-3A6FBBA21433}" type="pres">
      <dgm:prSet presAssocID="{F1FC84D4-96D8-384B-A0AF-C0C383C34AF5}" presName="connectorText" presStyleLbl="sibTrans2D1" presStyleIdx="2" presStyleCnt="13"/>
      <dgm:spPr/>
    </dgm:pt>
    <dgm:pt modelId="{61218A4F-C48D-5349-B767-056C78768998}" type="pres">
      <dgm:prSet presAssocID="{5D19F635-BE60-064E-B74E-C848157D3FA1}" presName="node" presStyleLbl="node1" presStyleIdx="2" presStyleCnt="13">
        <dgm:presLayoutVars>
          <dgm:bulletEnabled val="1"/>
        </dgm:presLayoutVars>
      </dgm:prSet>
      <dgm:spPr/>
    </dgm:pt>
    <dgm:pt modelId="{D6A39D0B-8067-4D47-8AF2-FC6E534A5DA4}" type="pres">
      <dgm:prSet presAssocID="{C48E00D5-9663-9E43-8CF6-261F2167D547}" presName="parTrans" presStyleLbl="sibTrans2D1" presStyleIdx="3" presStyleCnt="13"/>
      <dgm:spPr/>
    </dgm:pt>
    <dgm:pt modelId="{1CE9CEF6-D5D5-924C-8081-4E91D9CD4A51}" type="pres">
      <dgm:prSet presAssocID="{C48E00D5-9663-9E43-8CF6-261F2167D547}" presName="connectorText" presStyleLbl="sibTrans2D1" presStyleIdx="3" presStyleCnt="13"/>
      <dgm:spPr/>
    </dgm:pt>
    <dgm:pt modelId="{AC2E0ACE-7DD7-7B49-A078-C113A3625D96}" type="pres">
      <dgm:prSet presAssocID="{7B6FD719-632B-7B46-A73E-3B309A82EE1F}" presName="node" presStyleLbl="node1" presStyleIdx="3" presStyleCnt="13">
        <dgm:presLayoutVars>
          <dgm:bulletEnabled val="1"/>
        </dgm:presLayoutVars>
      </dgm:prSet>
      <dgm:spPr/>
    </dgm:pt>
    <dgm:pt modelId="{AADE02C6-FB58-44E4-B1E9-7D131ECF8209}" type="pres">
      <dgm:prSet presAssocID="{2DA02904-C117-480C-9DBE-40080913172B}" presName="parTrans" presStyleLbl="sibTrans2D1" presStyleIdx="4" presStyleCnt="13"/>
      <dgm:spPr/>
    </dgm:pt>
    <dgm:pt modelId="{298A3D42-A63C-4E71-8042-0D4368D8513A}" type="pres">
      <dgm:prSet presAssocID="{2DA02904-C117-480C-9DBE-40080913172B}" presName="connectorText" presStyleLbl="sibTrans2D1" presStyleIdx="4" presStyleCnt="13"/>
      <dgm:spPr/>
    </dgm:pt>
    <dgm:pt modelId="{49248C2C-FEE5-48A5-B0A7-BACEA4AD5759}" type="pres">
      <dgm:prSet presAssocID="{70FEF507-3CE2-4C0D-951D-E89DB6255D28}" presName="node" presStyleLbl="node1" presStyleIdx="4" presStyleCnt="13">
        <dgm:presLayoutVars>
          <dgm:bulletEnabled val="1"/>
        </dgm:presLayoutVars>
      </dgm:prSet>
      <dgm:spPr/>
    </dgm:pt>
    <dgm:pt modelId="{E9263FB1-8BDC-492E-A9B1-35F71E5CC724}" type="pres">
      <dgm:prSet presAssocID="{56645499-6939-46B9-9033-BBAEDC8B98FA}" presName="parTrans" presStyleLbl="sibTrans2D1" presStyleIdx="5" presStyleCnt="13"/>
      <dgm:spPr/>
    </dgm:pt>
    <dgm:pt modelId="{767F3C25-9AF6-4CED-A61A-0072DB71EF44}" type="pres">
      <dgm:prSet presAssocID="{56645499-6939-46B9-9033-BBAEDC8B98FA}" presName="connectorText" presStyleLbl="sibTrans2D1" presStyleIdx="5" presStyleCnt="13"/>
      <dgm:spPr/>
    </dgm:pt>
    <dgm:pt modelId="{F73633F4-FD2A-4E5A-BFE4-05884A0324BD}" type="pres">
      <dgm:prSet presAssocID="{6A85EEEE-B8AD-4221-96B8-C849794AB927}" presName="node" presStyleLbl="node1" presStyleIdx="5" presStyleCnt="13">
        <dgm:presLayoutVars>
          <dgm:bulletEnabled val="1"/>
        </dgm:presLayoutVars>
      </dgm:prSet>
      <dgm:spPr/>
    </dgm:pt>
    <dgm:pt modelId="{489FE4E3-5BC9-3143-AB3F-3CBA6DBE3878}" type="pres">
      <dgm:prSet presAssocID="{92F2B1F6-C926-3148-918C-FB2371E128F1}" presName="parTrans" presStyleLbl="sibTrans2D1" presStyleIdx="6" presStyleCnt="13"/>
      <dgm:spPr/>
    </dgm:pt>
    <dgm:pt modelId="{C0E3F76D-5961-8748-A86E-D023E8139202}" type="pres">
      <dgm:prSet presAssocID="{92F2B1F6-C926-3148-918C-FB2371E128F1}" presName="connectorText" presStyleLbl="sibTrans2D1" presStyleIdx="6" presStyleCnt="13"/>
      <dgm:spPr/>
    </dgm:pt>
    <dgm:pt modelId="{A9F118DC-3A17-604E-AD48-AE6850A91EE4}" type="pres">
      <dgm:prSet presAssocID="{EC45610B-EC1D-9046-A80F-8476800A7C21}" presName="node" presStyleLbl="node1" presStyleIdx="6" presStyleCnt="13">
        <dgm:presLayoutVars>
          <dgm:bulletEnabled val="1"/>
        </dgm:presLayoutVars>
      </dgm:prSet>
      <dgm:spPr/>
    </dgm:pt>
    <dgm:pt modelId="{C9A4EF93-446F-9045-B108-CBE89C5E0F62}" type="pres">
      <dgm:prSet presAssocID="{04682820-2267-884D-BBF7-8A30B5827DDF}" presName="parTrans" presStyleLbl="sibTrans2D1" presStyleIdx="7" presStyleCnt="13"/>
      <dgm:spPr/>
    </dgm:pt>
    <dgm:pt modelId="{0F2B3C15-7736-5E48-8967-82B1DAEFAA83}" type="pres">
      <dgm:prSet presAssocID="{04682820-2267-884D-BBF7-8A30B5827DDF}" presName="connectorText" presStyleLbl="sibTrans2D1" presStyleIdx="7" presStyleCnt="13"/>
      <dgm:spPr/>
    </dgm:pt>
    <dgm:pt modelId="{B72445C2-2C6B-2645-9EA8-61C3256E443D}" type="pres">
      <dgm:prSet presAssocID="{CB477EE5-6E23-1048-8ABD-DB1C64D6EDA5}" presName="node" presStyleLbl="node1" presStyleIdx="7" presStyleCnt="13">
        <dgm:presLayoutVars>
          <dgm:bulletEnabled val="1"/>
        </dgm:presLayoutVars>
      </dgm:prSet>
      <dgm:spPr/>
    </dgm:pt>
    <dgm:pt modelId="{FB3C55F3-F66C-F249-8D03-6BEFC9D6BC89}" type="pres">
      <dgm:prSet presAssocID="{735BBC1B-12CA-CF48-B76E-A140B4E40630}" presName="parTrans" presStyleLbl="sibTrans2D1" presStyleIdx="8" presStyleCnt="13"/>
      <dgm:spPr/>
    </dgm:pt>
    <dgm:pt modelId="{124D2B60-6FFF-A947-8A2B-F00E4433068C}" type="pres">
      <dgm:prSet presAssocID="{735BBC1B-12CA-CF48-B76E-A140B4E40630}" presName="connectorText" presStyleLbl="sibTrans2D1" presStyleIdx="8" presStyleCnt="13"/>
      <dgm:spPr/>
    </dgm:pt>
    <dgm:pt modelId="{B259D804-4DE2-A542-86E8-F99FA03AC7B4}" type="pres">
      <dgm:prSet presAssocID="{C1591BEE-34D5-1E45-8445-453C9BD2CD24}" presName="node" presStyleLbl="node1" presStyleIdx="8" presStyleCnt="13">
        <dgm:presLayoutVars>
          <dgm:bulletEnabled val="1"/>
        </dgm:presLayoutVars>
      </dgm:prSet>
      <dgm:spPr/>
    </dgm:pt>
    <dgm:pt modelId="{020ED1C8-774E-BE44-834C-89889A708C24}" type="pres">
      <dgm:prSet presAssocID="{1AA42EB5-3FA9-6F48-B1C1-B6C4CC9053A4}" presName="parTrans" presStyleLbl="sibTrans2D1" presStyleIdx="9" presStyleCnt="13"/>
      <dgm:spPr/>
    </dgm:pt>
    <dgm:pt modelId="{5100C3BA-0A39-864C-9BAF-BBD4BA84DCF1}" type="pres">
      <dgm:prSet presAssocID="{1AA42EB5-3FA9-6F48-B1C1-B6C4CC9053A4}" presName="connectorText" presStyleLbl="sibTrans2D1" presStyleIdx="9" presStyleCnt="13"/>
      <dgm:spPr/>
    </dgm:pt>
    <dgm:pt modelId="{7FC877BE-7C01-184D-9E00-422C65707896}" type="pres">
      <dgm:prSet presAssocID="{4A4EA7E2-A82E-6B4D-9CFC-D068B87127AE}" presName="node" presStyleLbl="node1" presStyleIdx="9" presStyleCnt="13">
        <dgm:presLayoutVars>
          <dgm:bulletEnabled val="1"/>
        </dgm:presLayoutVars>
      </dgm:prSet>
      <dgm:spPr/>
    </dgm:pt>
    <dgm:pt modelId="{118171BE-9B0E-6F4F-8334-4C4A017C254D}" type="pres">
      <dgm:prSet presAssocID="{FC3F137F-A4CD-D643-BDC6-0D2130946F23}" presName="parTrans" presStyleLbl="sibTrans2D1" presStyleIdx="10" presStyleCnt="13"/>
      <dgm:spPr/>
    </dgm:pt>
    <dgm:pt modelId="{B783D086-1911-C34C-9579-B2D8EAE084B9}" type="pres">
      <dgm:prSet presAssocID="{FC3F137F-A4CD-D643-BDC6-0D2130946F23}" presName="connectorText" presStyleLbl="sibTrans2D1" presStyleIdx="10" presStyleCnt="13"/>
      <dgm:spPr/>
    </dgm:pt>
    <dgm:pt modelId="{6A53B893-ED61-B64C-9907-3533126616B5}" type="pres">
      <dgm:prSet presAssocID="{95AE8793-52C4-9C40-A49F-713EB6AB18B1}" presName="node" presStyleLbl="node1" presStyleIdx="10" presStyleCnt="13">
        <dgm:presLayoutVars>
          <dgm:bulletEnabled val="1"/>
        </dgm:presLayoutVars>
      </dgm:prSet>
      <dgm:spPr/>
    </dgm:pt>
    <dgm:pt modelId="{C6818ADA-9B10-4B17-89B6-D6022B415AF9}" type="pres">
      <dgm:prSet presAssocID="{4D1209B5-B153-4779-B5B5-76E27454FAA8}" presName="parTrans" presStyleLbl="sibTrans2D1" presStyleIdx="11" presStyleCnt="13"/>
      <dgm:spPr/>
    </dgm:pt>
    <dgm:pt modelId="{4FB06583-9082-4275-A84D-319BE9F23FDA}" type="pres">
      <dgm:prSet presAssocID="{4D1209B5-B153-4779-B5B5-76E27454FAA8}" presName="connectorText" presStyleLbl="sibTrans2D1" presStyleIdx="11" presStyleCnt="13"/>
      <dgm:spPr/>
    </dgm:pt>
    <dgm:pt modelId="{688C5C17-2E16-44DE-A64B-1BEBBE9BE9E6}" type="pres">
      <dgm:prSet presAssocID="{C67AED1E-389C-4118-AF69-38464CD34808}" presName="node" presStyleLbl="node1" presStyleIdx="11" presStyleCnt="13">
        <dgm:presLayoutVars>
          <dgm:bulletEnabled val="1"/>
        </dgm:presLayoutVars>
      </dgm:prSet>
      <dgm:spPr/>
    </dgm:pt>
    <dgm:pt modelId="{C7FB7CA7-9D70-4FE9-8824-E64B05096860}" type="pres">
      <dgm:prSet presAssocID="{9240D1BD-7202-4932-80DB-F753EDE41CD6}" presName="parTrans" presStyleLbl="sibTrans2D1" presStyleIdx="12" presStyleCnt="13"/>
      <dgm:spPr/>
    </dgm:pt>
    <dgm:pt modelId="{AF6136A1-1AB6-433E-889F-FECB14BD113C}" type="pres">
      <dgm:prSet presAssocID="{9240D1BD-7202-4932-80DB-F753EDE41CD6}" presName="connectorText" presStyleLbl="sibTrans2D1" presStyleIdx="12" presStyleCnt="13"/>
      <dgm:spPr/>
    </dgm:pt>
    <dgm:pt modelId="{A4114D6D-94CC-434A-80D8-3508A544375F}" type="pres">
      <dgm:prSet presAssocID="{A35933B3-2C61-4DF5-A582-3C5269070974}" presName="node" presStyleLbl="node1" presStyleIdx="12" presStyleCnt="13">
        <dgm:presLayoutVars>
          <dgm:bulletEnabled val="1"/>
        </dgm:presLayoutVars>
      </dgm:prSet>
      <dgm:spPr/>
    </dgm:pt>
  </dgm:ptLst>
  <dgm:cxnLst>
    <dgm:cxn modelId="{EE0E9101-DF08-4D4D-9949-9F0085B12BDA}" srcId="{A3B65059-5AE2-8643-AFAD-E0FA094D6473}" destId="{7B6FD719-632B-7B46-A73E-3B309A82EE1F}" srcOrd="3" destOrd="0" parTransId="{C48E00D5-9663-9E43-8CF6-261F2167D547}" sibTransId="{98A62E3A-FB12-AE4A-9C1B-3FC780E5C101}"/>
    <dgm:cxn modelId="{F40AD002-67D6-7E4A-8ED6-4E9CA5AA8FF9}" type="presOf" srcId="{92F2B1F6-C926-3148-918C-FB2371E128F1}" destId="{C0E3F76D-5961-8748-A86E-D023E8139202}" srcOrd="1" destOrd="0" presId="urn:microsoft.com/office/officeart/2005/8/layout/radial5"/>
    <dgm:cxn modelId="{FB92170C-85FE-451A-A1B9-0B0DD19CD316}" type="presOf" srcId="{2DA02904-C117-480C-9DBE-40080913172B}" destId="{298A3D42-A63C-4E71-8042-0D4368D8513A}" srcOrd="1" destOrd="0" presId="urn:microsoft.com/office/officeart/2005/8/layout/radial5"/>
    <dgm:cxn modelId="{CB521A0D-F80A-3842-B4A5-652F87BCF342}" type="presOf" srcId="{C48E00D5-9663-9E43-8CF6-261F2167D547}" destId="{D6A39D0B-8067-4D47-8AF2-FC6E534A5DA4}" srcOrd="0" destOrd="0" presId="urn:microsoft.com/office/officeart/2005/8/layout/radial5"/>
    <dgm:cxn modelId="{F5C3021B-AD14-554F-8DFC-96F14E7E93CB}" type="presOf" srcId="{FC3F137F-A4CD-D643-BDC6-0D2130946F23}" destId="{B783D086-1911-C34C-9579-B2D8EAE084B9}" srcOrd="1" destOrd="0" presId="urn:microsoft.com/office/officeart/2005/8/layout/radial5"/>
    <dgm:cxn modelId="{762CC61E-DC0C-1D46-8E6C-E616B969D031}" type="presOf" srcId="{4A4EA7E2-A82E-6B4D-9CFC-D068B87127AE}" destId="{7FC877BE-7C01-184D-9E00-422C65707896}" srcOrd="0" destOrd="0" presId="urn:microsoft.com/office/officeart/2005/8/layout/radial5"/>
    <dgm:cxn modelId="{1045191F-8718-1840-84BF-9A784FE9F1C1}" type="presOf" srcId="{735BBC1B-12CA-CF48-B76E-A140B4E40630}" destId="{124D2B60-6FFF-A947-8A2B-F00E4433068C}" srcOrd="1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DC55E031-04A1-524E-932A-7BD05BD08AC9}" srcId="{A3B65059-5AE2-8643-AFAD-E0FA094D6473}" destId="{CB477EE5-6E23-1048-8ABD-DB1C64D6EDA5}" srcOrd="7" destOrd="0" parTransId="{04682820-2267-884D-BBF7-8A30B5827DDF}" sibTransId="{CEA41B36-F8CC-4446-8B98-9473AE06D14B}"/>
    <dgm:cxn modelId="{94484934-6F18-7241-8014-991516A382EA}" type="presOf" srcId="{1AA42EB5-3FA9-6F48-B1C1-B6C4CC9053A4}" destId="{5100C3BA-0A39-864C-9BAF-BBD4BA84DCF1}" srcOrd="1" destOrd="0" presId="urn:microsoft.com/office/officeart/2005/8/layout/radial5"/>
    <dgm:cxn modelId="{5007ED36-B638-4963-AA5E-B65EB380385A}" type="presOf" srcId="{56645499-6939-46B9-9033-BBAEDC8B98FA}" destId="{E9263FB1-8BDC-492E-A9B1-35F71E5CC724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CC087B3C-A6FA-4FE8-99CA-88C158C441B2}" type="presOf" srcId="{C67AED1E-389C-4118-AF69-38464CD34808}" destId="{688C5C17-2E16-44DE-A64B-1BEBBE9BE9E6}" srcOrd="0" destOrd="0" presId="urn:microsoft.com/office/officeart/2005/8/layout/radial5"/>
    <dgm:cxn modelId="{BEA3665D-F372-450B-A545-0B2C7FF586BD}" type="presOf" srcId="{6A85EEEE-B8AD-4221-96B8-C849794AB927}" destId="{F73633F4-FD2A-4E5A-BFE4-05884A0324BD}" srcOrd="0" destOrd="0" presId="urn:microsoft.com/office/officeart/2005/8/layout/radial5"/>
    <dgm:cxn modelId="{5B6F715D-71BC-854F-9753-8D306891DCAC}" type="presOf" srcId="{1AA42EB5-3FA9-6F48-B1C1-B6C4CC9053A4}" destId="{020ED1C8-774E-BE44-834C-89889A708C24}" srcOrd="0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4F141363-3D68-1947-8D70-BAE739B1AD02}" type="presOf" srcId="{7B6FD719-632B-7B46-A73E-3B309A82EE1F}" destId="{AC2E0ACE-7DD7-7B49-A078-C113A3625D96}" srcOrd="0" destOrd="0" presId="urn:microsoft.com/office/officeart/2005/8/layout/radial5"/>
    <dgm:cxn modelId="{7E2DF363-7719-FD4E-AA2A-A92D6E8BFAE9}" type="presOf" srcId="{EC45610B-EC1D-9046-A80F-8476800A7C21}" destId="{A9F118DC-3A17-604E-AD48-AE6850A91EE4}" srcOrd="0" destOrd="0" presId="urn:microsoft.com/office/officeart/2005/8/layout/radial5"/>
    <dgm:cxn modelId="{93FED764-6F31-4037-9850-29C9D924B2CC}" type="presOf" srcId="{4D1209B5-B153-4779-B5B5-76E27454FAA8}" destId="{4FB06583-9082-4275-A84D-319BE9F23FDA}" srcOrd="1" destOrd="0" presId="urn:microsoft.com/office/officeart/2005/8/layout/radial5"/>
    <dgm:cxn modelId="{33A3B849-52D9-1F43-A251-5FC87D28F1AF}" srcId="{A3B65059-5AE2-8643-AFAD-E0FA094D6473}" destId="{95AE8793-52C4-9C40-A49F-713EB6AB18B1}" srcOrd="10" destOrd="0" parTransId="{FC3F137F-A4CD-D643-BDC6-0D2130946F23}" sibTransId="{6521B9D2-9941-1141-8CBA-79941CD15857}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84E5B4C-E232-4145-AE88-AB73B44EDF7B}" type="presOf" srcId="{92F2B1F6-C926-3148-918C-FB2371E128F1}" destId="{489FE4E3-5BC9-3143-AB3F-3CBA6DBE3878}" srcOrd="0" destOrd="0" presId="urn:microsoft.com/office/officeart/2005/8/layout/radial5"/>
    <dgm:cxn modelId="{211E314E-4D07-41FA-B267-CE77F3E9C9AD}" type="presOf" srcId="{56645499-6939-46B9-9033-BBAEDC8B98FA}" destId="{767F3C25-9AF6-4CED-A61A-0072DB71EF44}" srcOrd="1" destOrd="0" presId="urn:microsoft.com/office/officeart/2005/8/layout/radial5"/>
    <dgm:cxn modelId="{4A0BD16E-ED60-473A-9472-D7AC0C5AFA17}" type="presOf" srcId="{A35933B3-2C61-4DF5-A582-3C5269070974}" destId="{A4114D6D-94CC-434A-80D8-3508A544375F}" srcOrd="0" destOrd="0" presId="urn:microsoft.com/office/officeart/2005/8/layout/radial5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E2DE9A50-8251-3344-8ED8-445A933CDCDA}" type="presOf" srcId="{04682820-2267-884D-BBF7-8A30B5827DDF}" destId="{0F2B3C15-7736-5E48-8967-82B1DAEFAA83}" srcOrd="1" destOrd="0" presId="urn:microsoft.com/office/officeart/2005/8/layout/radial5"/>
    <dgm:cxn modelId="{DD365478-1B2A-804F-B7FD-EB470DB6D836}" srcId="{A3B65059-5AE2-8643-AFAD-E0FA094D6473}" destId="{C1591BEE-34D5-1E45-8445-453C9BD2CD24}" srcOrd="8" destOrd="0" parTransId="{735BBC1B-12CA-CF48-B76E-A140B4E40630}" sibTransId="{DC6E1921-FC49-5043-9563-F074D0681110}"/>
    <dgm:cxn modelId="{718C4A7B-C09C-41E8-A821-CBE5BF881740}" type="presOf" srcId="{9240D1BD-7202-4932-80DB-F753EDE41CD6}" destId="{AF6136A1-1AB6-433E-889F-FECB14BD113C}" srcOrd="1" destOrd="0" presId="urn:microsoft.com/office/officeart/2005/8/layout/radial5"/>
    <dgm:cxn modelId="{6DA2D083-6EAF-4953-9927-CF627563C7B8}" type="presOf" srcId="{70FEF507-3CE2-4C0D-951D-E89DB6255D28}" destId="{49248C2C-FEE5-48A5-B0A7-BACEA4AD5759}" srcOrd="0" destOrd="0" presId="urn:microsoft.com/office/officeart/2005/8/layout/radial5"/>
    <dgm:cxn modelId="{47D1BF88-BCA2-994F-A058-5FAD3A0AE181}" type="presOf" srcId="{FC3F137F-A4CD-D643-BDC6-0D2130946F23}" destId="{118171BE-9B0E-6F4F-8334-4C4A017C254D}" srcOrd="0" destOrd="0" presId="urn:microsoft.com/office/officeart/2005/8/layout/radial5"/>
    <dgm:cxn modelId="{BBA63095-A298-4C02-9512-26F9B3E35EAB}" srcId="{A3B65059-5AE2-8643-AFAD-E0FA094D6473}" destId="{6A85EEEE-B8AD-4221-96B8-C849794AB927}" srcOrd="5" destOrd="0" parTransId="{56645499-6939-46B9-9033-BBAEDC8B98FA}" sibTransId="{A9001E86-F7F1-4041-8E12-0C9EEBB7CC37}"/>
    <dgm:cxn modelId="{17725395-1A98-47C1-BE83-5414C611BC4B}" srcId="{A3B65059-5AE2-8643-AFAD-E0FA094D6473}" destId="{C67AED1E-389C-4118-AF69-38464CD34808}" srcOrd="11" destOrd="0" parTransId="{4D1209B5-B153-4779-B5B5-76E27454FAA8}" sibTransId="{8AE97739-9F1B-401F-AE92-86A95A1A9CB2}"/>
    <dgm:cxn modelId="{3B73329A-A4A5-CF43-8322-45101F97C175}" type="presOf" srcId="{CB477EE5-6E23-1048-8ABD-DB1C64D6EDA5}" destId="{B72445C2-2C6B-2645-9EA8-61C3256E443D}" srcOrd="0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2E6B94A0-CF08-1147-B19C-2A81ABF2B9C3}" type="presOf" srcId="{735BBC1B-12CA-CF48-B76E-A140B4E40630}" destId="{FB3C55F3-F66C-F249-8D03-6BEFC9D6BC89}" srcOrd="0" destOrd="0" presId="urn:microsoft.com/office/officeart/2005/8/layout/radial5"/>
    <dgm:cxn modelId="{9786C6A7-911D-3940-B274-90916460BDD6}" type="presOf" srcId="{04682820-2267-884D-BBF7-8A30B5827DDF}" destId="{C9A4EF93-446F-9045-B108-CBE89C5E0F62}" srcOrd="0" destOrd="0" presId="urn:microsoft.com/office/officeart/2005/8/layout/radial5"/>
    <dgm:cxn modelId="{C38F63B1-0B85-E040-BB1B-42BA2C8D301C}" srcId="{A3B65059-5AE2-8643-AFAD-E0FA094D6473}" destId="{EC45610B-EC1D-9046-A80F-8476800A7C21}" srcOrd="6" destOrd="0" parTransId="{92F2B1F6-C926-3148-918C-FB2371E128F1}" sibTransId="{D8020B43-2006-8240-BE0A-5EF534112027}"/>
    <dgm:cxn modelId="{EBA308B4-8358-4915-ABE1-0DF9AE960664}" type="presOf" srcId="{4D1209B5-B153-4779-B5B5-76E27454FAA8}" destId="{C6818ADA-9B10-4B17-89B6-D6022B415AF9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5CFAF9BC-7B35-2346-94F6-26C275A724A9}" type="presOf" srcId="{C1591BEE-34D5-1E45-8445-453C9BD2CD24}" destId="{B259D804-4DE2-A542-86E8-F99FA03AC7B4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5FE5DCCB-36A6-9F40-A281-1729574EE151}" type="presOf" srcId="{95AE8793-52C4-9C40-A49F-713EB6AB18B1}" destId="{6A53B893-ED61-B64C-9907-3533126616B5}" srcOrd="0" destOrd="0" presId="urn:microsoft.com/office/officeart/2005/8/layout/radial5"/>
    <dgm:cxn modelId="{CA558ED4-DA80-4AD9-B17E-FFA49FFB76B7}" srcId="{A3B65059-5AE2-8643-AFAD-E0FA094D6473}" destId="{70FEF507-3CE2-4C0D-951D-E89DB6255D28}" srcOrd="4" destOrd="0" parTransId="{2DA02904-C117-480C-9DBE-40080913172B}" sibTransId="{C9F74B15-1D51-4DB6-9FC2-2C6C7F7FEB8C}"/>
    <dgm:cxn modelId="{9A525AD8-5C98-AF48-930A-80F36322C67F}" type="presOf" srcId="{C48E00D5-9663-9E43-8CF6-261F2167D547}" destId="{1CE9CEF6-D5D5-924C-8081-4E91D9CD4A51}" srcOrd="1" destOrd="0" presId="urn:microsoft.com/office/officeart/2005/8/layout/radial5"/>
    <dgm:cxn modelId="{77DE12E4-C117-4808-BEA7-B581B7EE32D1}" srcId="{A3B65059-5AE2-8643-AFAD-E0FA094D6473}" destId="{A35933B3-2C61-4DF5-A582-3C5269070974}" srcOrd="12" destOrd="0" parTransId="{9240D1BD-7202-4932-80DB-F753EDE41CD6}" sibTransId="{AF361F1C-E79D-4C06-A61E-485A94BD06B1}"/>
    <dgm:cxn modelId="{B5FF10E5-E618-8E44-A592-9734A02DE111}" srcId="{A3B65059-5AE2-8643-AFAD-E0FA094D6473}" destId="{4A4EA7E2-A82E-6B4D-9CFC-D068B87127AE}" srcOrd="9" destOrd="0" parTransId="{1AA42EB5-3FA9-6F48-B1C1-B6C4CC9053A4}" sibTransId="{20E8332F-DDD7-574E-8597-298E66B84EF1}"/>
    <dgm:cxn modelId="{0D23DDEF-F919-4AAE-AC94-8899437552A6}" type="presOf" srcId="{9240D1BD-7202-4932-80DB-F753EDE41CD6}" destId="{C7FB7CA7-9D70-4FE9-8824-E64B05096860}" srcOrd="0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322EE6F2-1D45-4617-B3CC-86828CB9C305}" type="presOf" srcId="{2DA02904-C117-480C-9DBE-40080913172B}" destId="{AADE02C6-FB58-44E4-B1E9-7D131ECF8209}" srcOrd="0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C6F99CEB-0BE3-F741-BC6E-761DEC9D8A4E}" type="presParOf" srcId="{E0E132E9-7BE6-1749-ACC3-7FB44E5C5664}" destId="{D6A39D0B-8067-4D47-8AF2-FC6E534A5DA4}" srcOrd="7" destOrd="0" presId="urn:microsoft.com/office/officeart/2005/8/layout/radial5"/>
    <dgm:cxn modelId="{4612297A-86BE-734B-8447-0D4BF604FDEA}" type="presParOf" srcId="{D6A39D0B-8067-4D47-8AF2-FC6E534A5DA4}" destId="{1CE9CEF6-D5D5-924C-8081-4E91D9CD4A51}" srcOrd="0" destOrd="0" presId="urn:microsoft.com/office/officeart/2005/8/layout/radial5"/>
    <dgm:cxn modelId="{27352C97-1238-C54D-9D71-7BDB23DA78A8}" type="presParOf" srcId="{E0E132E9-7BE6-1749-ACC3-7FB44E5C5664}" destId="{AC2E0ACE-7DD7-7B49-A078-C113A3625D96}" srcOrd="8" destOrd="0" presId="urn:microsoft.com/office/officeart/2005/8/layout/radial5"/>
    <dgm:cxn modelId="{33DFE049-B452-4FB8-9013-E2053A5919DF}" type="presParOf" srcId="{E0E132E9-7BE6-1749-ACC3-7FB44E5C5664}" destId="{AADE02C6-FB58-44E4-B1E9-7D131ECF8209}" srcOrd="9" destOrd="0" presId="urn:microsoft.com/office/officeart/2005/8/layout/radial5"/>
    <dgm:cxn modelId="{5C0E1E9D-A2DF-4707-867C-E8910A6CF8B8}" type="presParOf" srcId="{AADE02C6-FB58-44E4-B1E9-7D131ECF8209}" destId="{298A3D42-A63C-4E71-8042-0D4368D8513A}" srcOrd="0" destOrd="0" presId="urn:microsoft.com/office/officeart/2005/8/layout/radial5"/>
    <dgm:cxn modelId="{CE4F7E61-79A9-40C0-B577-84DE6C834AF7}" type="presParOf" srcId="{E0E132E9-7BE6-1749-ACC3-7FB44E5C5664}" destId="{49248C2C-FEE5-48A5-B0A7-BACEA4AD5759}" srcOrd="10" destOrd="0" presId="urn:microsoft.com/office/officeart/2005/8/layout/radial5"/>
    <dgm:cxn modelId="{174A5D50-909C-4E8F-9EA2-E22E24508D14}" type="presParOf" srcId="{E0E132E9-7BE6-1749-ACC3-7FB44E5C5664}" destId="{E9263FB1-8BDC-492E-A9B1-35F71E5CC724}" srcOrd="11" destOrd="0" presId="urn:microsoft.com/office/officeart/2005/8/layout/radial5"/>
    <dgm:cxn modelId="{C595EB6A-1CED-4E29-A6A1-3739E4FF69C8}" type="presParOf" srcId="{E9263FB1-8BDC-492E-A9B1-35F71E5CC724}" destId="{767F3C25-9AF6-4CED-A61A-0072DB71EF44}" srcOrd="0" destOrd="0" presId="urn:microsoft.com/office/officeart/2005/8/layout/radial5"/>
    <dgm:cxn modelId="{249AD1E3-41EF-45FA-97B5-EBDD149D51C0}" type="presParOf" srcId="{E0E132E9-7BE6-1749-ACC3-7FB44E5C5664}" destId="{F73633F4-FD2A-4E5A-BFE4-05884A0324BD}" srcOrd="12" destOrd="0" presId="urn:microsoft.com/office/officeart/2005/8/layout/radial5"/>
    <dgm:cxn modelId="{6B6E4F08-03F9-7F42-BB9E-C8A136A167F8}" type="presParOf" srcId="{E0E132E9-7BE6-1749-ACC3-7FB44E5C5664}" destId="{489FE4E3-5BC9-3143-AB3F-3CBA6DBE3878}" srcOrd="13" destOrd="0" presId="urn:microsoft.com/office/officeart/2005/8/layout/radial5"/>
    <dgm:cxn modelId="{1AC11243-5BAC-BF4F-93E8-804BDB04C41D}" type="presParOf" srcId="{489FE4E3-5BC9-3143-AB3F-3CBA6DBE3878}" destId="{C0E3F76D-5961-8748-A86E-D023E8139202}" srcOrd="0" destOrd="0" presId="urn:microsoft.com/office/officeart/2005/8/layout/radial5"/>
    <dgm:cxn modelId="{6D1F7DFC-A36B-9D4D-A6E2-984F7A0EC467}" type="presParOf" srcId="{E0E132E9-7BE6-1749-ACC3-7FB44E5C5664}" destId="{A9F118DC-3A17-604E-AD48-AE6850A91EE4}" srcOrd="14" destOrd="0" presId="urn:microsoft.com/office/officeart/2005/8/layout/radial5"/>
    <dgm:cxn modelId="{80752E86-69FE-194F-8450-AF6B5078273E}" type="presParOf" srcId="{E0E132E9-7BE6-1749-ACC3-7FB44E5C5664}" destId="{C9A4EF93-446F-9045-B108-CBE89C5E0F62}" srcOrd="15" destOrd="0" presId="urn:microsoft.com/office/officeart/2005/8/layout/radial5"/>
    <dgm:cxn modelId="{3FAF0DF2-6C85-C344-86CE-F15391C0AF2E}" type="presParOf" srcId="{C9A4EF93-446F-9045-B108-CBE89C5E0F62}" destId="{0F2B3C15-7736-5E48-8967-82B1DAEFAA83}" srcOrd="0" destOrd="0" presId="urn:microsoft.com/office/officeart/2005/8/layout/radial5"/>
    <dgm:cxn modelId="{34BE7421-2F7F-9048-8686-19D36EC72F69}" type="presParOf" srcId="{E0E132E9-7BE6-1749-ACC3-7FB44E5C5664}" destId="{B72445C2-2C6B-2645-9EA8-61C3256E443D}" srcOrd="16" destOrd="0" presId="urn:microsoft.com/office/officeart/2005/8/layout/radial5"/>
    <dgm:cxn modelId="{0BE9EC7C-6267-FA41-B635-19A505EF861B}" type="presParOf" srcId="{E0E132E9-7BE6-1749-ACC3-7FB44E5C5664}" destId="{FB3C55F3-F66C-F249-8D03-6BEFC9D6BC89}" srcOrd="17" destOrd="0" presId="urn:microsoft.com/office/officeart/2005/8/layout/radial5"/>
    <dgm:cxn modelId="{15E11C6F-7982-D646-9F73-8E2BCB1D39A3}" type="presParOf" srcId="{FB3C55F3-F66C-F249-8D03-6BEFC9D6BC89}" destId="{124D2B60-6FFF-A947-8A2B-F00E4433068C}" srcOrd="0" destOrd="0" presId="urn:microsoft.com/office/officeart/2005/8/layout/radial5"/>
    <dgm:cxn modelId="{A2FEEC44-1114-F24F-BA58-E77F5B469EC1}" type="presParOf" srcId="{E0E132E9-7BE6-1749-ACC3-7FB44E5C5664}" destId="{B259D804-4DE2-A542-86E8-F99FA03AC7B4}" srcOrd="18" destOrd="0" presId="urn:microsoft.com/office/officeart/2005/8/layout/radial5"/>
    <dgm:cxn modelId="{738618B9-CF7B-8845-9CF1-ECA9E002127A}" type="presParOf" srcId="{E0E132E9-7BE6-1749-ACC3-7FB44E5C5664}" destId="{020ED1C8-774E-BE44-834C-89889A708C24}" srcOrd="19" destOrd="0" presId="urn:microsoft.com/office/officeart/2005/8/layout/radial5"/>
    <dgm:cxn modelId="{E6539C95-A3B6-D246-9A2D-BD6406A1AAB5}" type="presParOf" srcId="{020ED1C8-774E-BE44-834C-89889A708C24}" destId="{5100C3BA-0A39-864C-9BAF-BBD4BA84DCF1}" srcOrd="0" destOrd="0" presId="urn:microsoft.com/office/officeart/2005/8/layout/radial5"/>
    <dgm:cxn modelId="{6E1E3EED-5C8B-E74A-B7BA-CE8490C36988}" type="presParOf" srcId="{E0E132E9-7BE6-1749-ACC3-7FB44E5C5664}" destId="{7FC877BE-7C01-184D-9E00-422C65707896}" srcOrd="20" destOrd="0" presId="urn:microsoft.com/office/officeart/2005/8/layout/radial5"/>
    <dgm:cxn modelId="{0E4E1E97-CC50-1C4B-8553-B9B11E0F7A5B}" type="presParOf" srcId="{E0E132E9-7BE6-1749-ACC3-7FB44E5C5664}" destId="{118171BE-9B0E-6F4F-8334-4C4A017C254D}" srcOrd="21" destOrd="0" presId="urn:microsoft.com/office/officeart/2005/8/layout/radial5"/>
    <dgm:cxn modelId="{892C7D4E-1111-FF42-B42E-F178664DD9FB}" type="presParOf" srcId="{118171BE-9B0E-6F4F-8334-4C4A017C254D}" destId="{B783D086-1911-C34C-9579-B2D8EAE084B9}" srcOrd="0" destOrd="0" presId="urn:microsoft.com/office/officeart/2005/8/layout/radial5"/>
    <dgm:cxn modelId="{C6767CF1-D81C-F54D-A655-1559793A6F26}" type="presParOf" srcId="{E0E132E9-7BE6-1749-ACC3-7FB44E5C5664}" destId="{6A53B893-ED61-B64C-9907-3533126616B5}" srcOrd="22" destOrd="0" presId="urn:microsoft.com/office/officeart/2005/8/layout/radial5"/>
    <dgm:cxn modelId="{0661795B-953E-4B24-AD9B-F79625B4C31B}" type="presParOf" srcId="{E0E132E9-7BE6-1749-ACC3-7FB44E5C5664}" destId="{C6818ADA-9B10-4B17-89B6-D6022B415AF9}" srcOrd="23" destOrd="0" presId="urn:microsoft.com/office/officeart/2005/8/layout/radial5"/>
    <dgm:cxn modelId="{485A8370-165C-4887-B663-93825409125B}" type="presParOf" srcId="{C6818ADA-9B10-4B17-89B6-D6022B415AF9}" destId="{4FB06583-9082-4275-A84D-319BE9F23FDA}" srcOrd="0" destOrd="0" presId="urn:microsoft.com/office/officeart/2005/8/layout/radial5"/>
    <dgm:cxn modelId="{04579EDD-57C3-4D97-9AE8-4204A7696AC8}" type="presParOf" srcId="{E0E132E9-7BE6-1749-ACC3-7FB44E5C5664}" destId="{688C5C17-2E16-44DE-A64B-1BEBBE9BE9E6}" srcOrd="24" destOrd="0" presId="urn:microsoft.com/office/officeart/2005/8/layout/radial5"/>
    <dgm:cxn modelId="{9F63CB4D-FC84-487B-A593-8AE44ECC6FBF}" type="presParOf" srcId="{E0E132E9-7BE6-1749-ACC3-7FB44E5C5664}" destId="{C7FB7CA7-9D70-4FE9-8824-E64B05096860}" srcOrd="25" destOrd="0" presId="urn:microsoft.com/office/officeart/2005/8/layout/radial5"/>
    <dgm:cxn modelId="{7D3725E8-0152-47B5-A803-3F65B9380A5C}" type="presParOf" srcId="{C7FB7CA7-9D70-4FE9-8824-E64B05096860}" destId="{AF6136A1-1AB6-433E-889F-FECB14BD113C}" srcOrd="0" destOrd="0" presId="urn:microsoft.com/office/officeart/2005/8/layout/radial5"/>
    <dgm:cxn modelId="{231ED291-E211-4A1D-89C3-0C87FA8E2524}" type="presParOf" srcId="{E0E132E9-7BE6-1749-ACC3-7FB44E5C5664}" destId="{A4114D6D-94CC-434A-80D8-3508A544375F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41726" y="2450102"/>
          <a:ext cx="1708546" cy="1708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نشاطات يومية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91937" y="2700313"/>
        <a:ext cx="1208124" cy="1208124"/>
      </dsp:txXfrm>
    </dsp:sp>
    <dsp:sp modelId="{EFF1EC9F-2A78-8242-8C8B-0F92E1D1DD07}">
      <dsp:nvSpPr>
        <dsp:cNvPr id="0" name=""/>
        <dsp:cNvSpPr/>
      </dsp:nvSpPr>
      <dsp:spPr>
        <a:xfrm rot="16200000">
          <a:off x="5720012" y="1471521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07148" y="1674838"/>
        <a:ext cx="577703" cy="348543"/>
      </dsp:txXfrm>
    </dsp:sp>
    <dsp:sp modelId="{37541F5D-28E8-9D4B-AB27-1C4E02C84DD4}">
      <dsp:nvSpPr>
        <dsp:cNvPr id="0" name=""/>
        <dsp:cNvSpPr/>
      </dsp:nvSpPr>
      <dsp:spPr>
        <a:xfrm>
          <a:off x="5583435" y="6154"/>
          <a:ext cx="1025128" cy="10251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ظ في الص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اح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33562" y="156281"/>
        <a:ext cx="724874" cy="724874"/>
      </dsp:txXfrm>
    </dsp:sp>
    <dsp:sp modelId="{114F3577-38FC-944A-9D53-2D6EC60A7A26}">
      <dsp:nvSpPr>
        <dsp:cNvPr id="0" name=""/>
        <dsp:cNvSpPr/>
      </dsp:nvSpPr>
      <dsp:spPr>
        <a:xfrm rot="17861538">
          <a:off x="6436802" y="1648194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483444" y="1841530"/>
        <a:ext cx="577703" cy="348543"/>
      </dsp:txXfrm>
    </dsp:sp>
    <dsp:sp modelId="{C758F5A7-D2EB-014A-B46F-61C7F4ADDFAC}">
      <dsp:nvSpPr>
        <dsp:cNvPr id="0" name=""/>
        <dsp:cNvSpPr/>
      </dsp:nvSpPr>
      <dsp:spPr>
        <a:xfrm>
          <a:off x="6877995" y="325234"/>
          <a:ext cx="1025128" cy="10251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يَغْسِلُ وَجْهَه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28122" y="475361"/>
        <a:ext cx="724874" cy="724874"/>
      </dsp:txXfrm>
    </dsp:sp>
    <dsp:sp modelId="{298D7BC5-3DC1-274F-AC84-9330BF06D18F}">
      <dsp:nvSpPr>
        <dsp:cNvPr id="0" name=""/>
        <dsp:cNvSpPr/>
      </dsp:nvSpPr>
      <dsp:spPr>
        <a:xfrm rot="19523077">
          <a:off x="6989384" y="2137739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04808" y="2303419"/>
        <a:ext cx="577703" cy="348543"/>
      </dsp:txXfrm>
    </dsp:sp>
    <dsp:sp modelId="{61218A4F-C48D-5349-B767-056C78768998}">
      <dsp:nvSpPr>
        <dsp:cNvPr id="0" name=""/>
        <dsp:cNvSpPr/>
      </dsp:nvSpPr>
      <dsp:spPr>
        <a:xfrm>
          <a:off x="7875987" y="1209377"/>
          <a:ext cx="1025128" cy="1025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 الر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اض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026114" y="1359504"/>
        <a:ext cx="724874" cy="724874"/>
      </dsp:txXfrm>
    </dsp:sp>
    <dsp:sp modelId="{D6A39D0B-8067-4D47-8AF2-FC6E534A5DA4}">
      <dsp:nvSpPr>
        <dsp:cNvPr id="0" name=""/>
        <dsp:cNvSpPr/>
      </dsp:nvSpPr>
      <dsp:spPr>
        <a:xfrm rot="21184615">
          <a:off x="7251168" y="2828007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251803" y="2954691"/>
        <a:ext cx="577703" cy="348543"/>
      </dsp:txXfrm>
    </dsp:sp>
    <dsp:sp modelId="{AC2E0ACE-7DD7-7B49-A078-C113A3625D96}">
      <dsp:nvSpPr>
        <dsp:cNvPr id="0" name=""/>
        <dsp:cNvSpPr/>
      </dsp:nvSpPr>
      <dsp:spPr>
        <a:xfrm>
          <a:off x="8348783" y="2456038"/>
          <a:ext cx="1025128" cy="10251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او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 الف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ور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498910" y="2606165"/>
        <a:ext cx="724874" cy="724874"/>
      </dsp:txXfrm>
    </dsp:sp>
    <dsp:sp modelId="{AADE02C6-FB58-44E4-B1E9-7D131ECF8209}">
      <dsp:nvSpPr>
        <dsp:cNvPr id="0" name=""/>
        <dsp:cNvSpPr/>
      </dsp:nvSpPr>
      <dsp:spPr>
        <a:xfrm rot="1246154">
          <a:off x="7162182" y="3560866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167844" y="3646148"/>
        <a:ext cx="577703" cy="348543"/>
      </dsp:txXfrm>
    </dsp:sp>
    <dsp:sp modelId="{49248C2C-FEE5-48A5-B0A7-BACEA4AD5759}">
      <dsp:nvSpPr>
        <dsp:cNvPr id="0" name=""/>
        <dsp:cNvSpPr/>
      </dsp:nvSpPr>
      <dsp:spPr>
        <a:xfrm>
          <a:off x="8188071" y="3779619"/>
          <a:ext cx="1025128" cy="10251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 الق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338198" y="3929746"/>
        <a:ext cx="724874" cy="724874"/>
      </dsp:txXfrm>
    </dsp:sp>
    <dsp:sp modelId="{E9263FB1-8BDC-492E-A9B1-35F71E5CC724}">
      <dsp:nvSpPr>
        <dsp:cNvPr id="0" name=""/>
        <dsp:cNvSpPr/>
      </dsp:nvSpPr>
      <dsp:spPr>
        <a:xfrm rot="2907692">
          <a:off x="6742813" y="4168427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772167" y="4219386"/>
        <a:ext cx="577703" cy="348543"/>
      </dsp:txXfrm>
    </dsp:sp>
    <dsp:sp modelId="{F73633F4-FD2A-4E5A-BFE4-05884A0324BD}">
      <dsp:nvSpPr>
        <dsp:cNvPr id="0" name=""/>
        <dsp:cNvSpPr/>
      </dsp:nvSpPr>
      <dsp:spPr>
        <a:xfrm>
          <a:off x="7430668" y="4876906"/>
          <a:ext cx="1025128" cy="10251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يَلْبَسُ مَلَابِسَه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80795" y="5027033"/>
        <a:ext cx="724874" cy="724874"/>
      </dsp:txXfrm>
    </dsp:sp>
    <dsp:sp modelId="{489FE4E3-5BC9-3143-AB3F-3CBA6DBE3878}">
      <dsp:nvSpPr>
        <dsp:cNvPr id="0" name=""/>
        <dsp:cNvSpPr/>
      </dsp:nvSpPr>
      <dsp:spPr>
        <a:xfrm rot="4569231">
          <a:off x="6089133" y="4511505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155416" y="4543082"/>
        <a:ext cx="577703" cy="348543"/>
      </dsp:txXfrm>
    </dsp:sp>
    <dsp:sp modelId="{A9F118DC-3A17-604E-AD48-AE6850A91EE4}">
      <dsp:nvSpPr>
        <dsp:cNvPr id="0" name=""/>
        <dsp:cNvSpPr/>
      </dsp:nvSpPr>
      <dsp:spPr>
        <a:xfrm>
          <a:off x="6250087" y="5496523"/>
          <a:ext cx="1025128" cy="10251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ذ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 إ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ى الع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400214" y="5646650"/>
        <a:ext cx="724874" cy="724874"/>
      </dsp:txXfrm>
    </dsp:sp>
    <dsp:sp modelId="{C9A4EF93-446F-9045-B108-CBE89C5E0F62}">
      <dsp:nvSpPr>
        <dsp:cNvPr id="0" name=""/>
        <dsp:cNvSpPr/>
      </dsp:nvSpPr>
      <dsp:spPr>
        <a:xfrm rot="6230769">
          <a:off x="5350891" y="4511505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5458879" y="4543082"/>
        <a:ext cx="577703" cy="348543"/>
      </dsp:txXfrm>
    </dsp:sp>
    <dsp:sp modelId="{B72445C2-2C6B-2645-9EA8-61C3256E443D}">
      <dsp:nvSpPr>
        <dsp:cNvPr id="0" name=""/>
        <dsp:cNvSpPr/>
      </dsp:nvSpPr>
      <dsp:spPr>
        <a:xfrm>
          <a:off x="4916784" y="5496523"/>
          <a:ext cx="1025128" cy="1025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ود إ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ى الم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66911" y="5646650"/>
        <a:ext cx="724874" cy="724874"/>
      </dsp:txXfrm>
    </dsp:sp>
    <dsp:sp modelId="{FB3C55F3-F66C-F249-8D03-6BEFC9D6BC89}">
      <dsp:nvSpPr>
        <dsp:cNvPr id="0" name=""/>
        <dsp:cNvSpPr/>
      </dsp:nvSpPr>
      <dsp:spPr>
        <a:xfrm rot="7892308">
          <a:off x="4697211" y="4168427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842128" y="4219386"/>
        <a:ext cx="577703" cy="348543"/>
      </dsp:txXfrm>
    </dsp:sp>
    <dsp:sp modelId="{B259D804-4DE2-A542-86E8-F99FA03AC7B4}">
      <dsp:nvSpPr>
        <dsp:cNvPr id="0" name=""/>
        <dsp:cNvSpPr/>
      </dsp:nvSpPr>
      <dsp:spPr>
        <a:xfrm>
          <a:off x="3736202" y="4876906"/>
          <a:ext cx="1025128" cy="10251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اه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 الت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از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86329" y="5027033"/>
        <a:ext cx="724874" cy="724874"/>
      </dsp:txXfrm>
    </dsp:sp>
    <dsp:sp modelId="{020ED1C8-774E-BE44-834C-89889A708C24}">
      <dsp:nvSpPr>
        <dsp:cNvPr id="0" name=""/>
        <dsp:cNvSpPr/>
      </dsp:nvSpPr>
      <dsp:spPr>
        <a:xfrm rot="9553846">
          <a:off x="4277842" y="3560866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446451" y="3646148"/>
        <a:ext cx="577703" cy="348543"/>
      </dsp:txXfrm>
    </dsp:sp>
    <dsp:sp modelId="{7FC877BE-7C01-184D-9E00-422C65707896}">
      <dsp:nvSpPr>
        <dsp:cNvPr id="0" name=""/>
        <dsp:cNvSpPr/>
      </dsp:nvSpPr>
      <dsp:spPr>
        <a:xfrm>
          <a:off x="2978800" y="3779619"/>
          <a:ext cx="1025128" cy="10251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 في ن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28927" y="3929746"/>
        <a:ext cx="724874" cy="724874"/>
      </dsp:txXfrm>
    </dsp:sp>
    <dsp:sp modelId="{118171BE-9B0E-6F4F-8334-4C4A017C254D}">
      <dsp:nvSpPr>
        <dsp:cNvPr id="0" name=""/>
        <dsp:cNvSpPr/>
      </dsp:nvSpPr>
      <dsp:spPr>
        <a:xfrm rot="11215385">
          <a:off x="4188857" y="2828007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362493" y="2954691"/>
        <a:ext cx="577703" cy="348543"/>
      </dsp:txXfrm>
    </dsp:sp>
    <dsp:sp modelId="{6A53B893-ED61-B64C-9907-3533126616B5}">
      <dsp:nvSpPr>
        <dsp:cNvPr id="0" name=""/>
        <dsp:cNvSpPr/>
      </dsp:nvSpPr>
      <dsp:spPr>
        <a:xfrm>
          <a:off x="2818088" y="2456038"/>
          <a:ext cx="1025128" cy="10251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ور الأ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68215" y="2606165"/>
        <a:ext cx="724874" cy="724874"/>
      </dsp:txXfrm>
    </dsp:sp>
    <dsp:sp modelId="{C6818ADA-9B10-4B17-89B6-D6022B415AF9}">
      <dsp:nvSpPr>
        <dsp:cNvPr id="0" name=""/>
        <dsp:cNvSpPr/>
      </dsp:nvSpPr>
      <dsp:spPr>
        <a:xfrm rot="12876923">
          <a:off x="4450641" y="2137739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609488" y="2303419"/>
        <a:ext cx="577703" cy="348543"/>
      </dsp:txXfrm>
    </dsp:sp>
    <dsp:sp modelId="{688C5C17-2E16-44DE-A64B-1BEBBE9BE9E6}">
      <dsp:nvSpPr>
        <dsp:cNvPr id="0" name=""/>
        <dsp:cNvSpPr/>
      </dsp:nvSpPr>
      <dsp:spPr>
        <a:xfrm>
          <a:off x="3290884" y="1209377"/>
          <a:ext cx="1025128" cy="10251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 الكِتَاب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41011" y="1359504"/>
        <a:ext cx="724874" cy="724874"/>
      </dsp:txXfrm>
    </dsp:sp>
    <dsp:sp modelId="{C7FB7CA7-9D70-4FE9-8824-E64B05096860}">
      <dsp:nvSpPr>
        <dsp:cNvPr id="0" name=""/>
        <dsp:cNvSpPr/>
      </dsp:nvSpPr>
      <dsp:spPr>
        <a:xfrm rot="14538462">
          <a:off x="5003222" y="1648194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5130851" y="1841530"/>
        <a:ext cx="577703" cy="348543"/>
      </dsp:txXfrm>
    </dsp:sp>
    <dsp:sp modelId="{A4114D6D-94CC-434A-80D8-3508A544375F}">
      <dsp:nvSpPr>
        <dsp:cNvPr id="0" name=""/>
        <dsp:cNvSpPr/>
      </dsp:nvSpPr>
      <dsp:spPr>
        <a:xfrm>
          <a:off x="4288876" y="325234"/>
          <a:ext cx="1025128" cy="1025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39003" y="475361"/>
        <a:ext cx="724874" cy="724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DA4025-85D2-4B85-EF13-024BFE01B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1"/>
            <a:ext cx="12192000" cy="689293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</a:t>
            </a:r>
            <a:r>
              <a:rPr lang="en-US" sz="1800" b="1" dirty="0"/>
              <a:t>18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fif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1px2EXuzp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Daily Activities (2)</a:t>
            </a:r>
            <a:br>
              <a:rPr lang="en-US" dirty="0"/>
            </a:br>
            <a:r>
              <a:rPr lang="ar-SA" dirty="0"/>
              <a:t>نَشَاطَاتٌ يَوْمِيَّة (٢)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970860"/>
              </p:ext>
            </p:extLst>
          </p:nvPr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0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39D0B-8067-4D47-8AF2-FC6E534A5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D6A39D0B-8067-4D47-8AF2-FC6E534A5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2E0ACE-7DD7-7B49-A078-C113A3625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AC2E0ACE-7DD7-7B49-A078-C113A3625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DE02C6-FB58-44E4-B1E9-7D131ECF8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AADE02C6-FB58-44E4-B1E9-7D131ECF8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248C2C-FEE5-48A5-B0A7-BACEA4AD5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49248C2C-FEE5-48A5-B0A7-BACEA4AD5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63FB1-8BDC-492E-A9B1-35F71E5CC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E9263FB1-8BDC-492E-A9B1-35F71E5CC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3633F4-FD2A-4E5A-BFE4-05884A032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73633F4-FD2A-4E5A-BFE4-05884A032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9FE4E3-5BC9-3143-AB3F-3CBA6DBE3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489FE4E3-5BC9-3143-AB3F-3CBA6DBE3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F118DC-3A17-604E-AD48-AE6850A91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A9F118DC-3A17-604E-AD48-AE6850A91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A4EF93-446F-9045-B108-CBE89C5E0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C9A4EF93-446F-9045-B108-CBE89C5E0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2445C2-2C6B-2645-9EA8-61C3256E4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B72445C2-2C6B-2645-9EA8-61C3256E4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3C55F3-F66C-F249-8D03-6BEFC9D6B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FB3C55F3-F66C-F249-8D03-6BEFC9D6B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59D804-4DE2-A542-86E8-F99FA03AC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B259D804-4DE2-A542-86E8-F99FA03AC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0ED1C8-774E-BE44-834C-89889A708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020ED1C8-774E-BE44-834C-89889A708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C877BE-7C01-184D-9E00-422C65707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7FC877BE-7C01-184D-9E00-422C65707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171BE-9B0E-6F4F-8334-4C4A017C2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118171BE-9B0E-6F4F-8334-4C4A017C2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53B893-ED61-B64C-9907-353312661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6A53B893-ED61-B64C-9907-353312661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818ADA-9B10-4B17-89B6-D6022B415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C6818ADA-9B10-4B17-89B6-D6022B415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8C5C17-2E16-44DE-A64B-1BEBBE9BE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688C5C17-2E16-44DE-A64B-1BEBBE9BE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FB7CA7-9D70-4FE9-8824-E64B05096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graphicEl>
                                              <a:dgm id="{C7FB7CA7-9D70-4FE9-8824-E64B05096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14D6D-94CC-434A-80D8-3508A5443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A4114D6D-94CC-434A-80D8-3508A5443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4C8DB-0E1E-4975-10E0-B947D901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474" y="-8387"/>
            <a:ext cx="1898348" cy="2354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E7EE5F-2BA3-2D5E-F44D-A02B65C00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889" y="-29817"/>
            <a:ext cx="1913306" cy="2351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209AA9-EF9F-7C01-68AE-CBA0E4FD9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65" y="136654"/>
            <a:ext cx="1887409" cy="2351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F7A39F-DB2E-EEB9-7DB6-AC65E70DC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9626" y="2455843"/>
            <a:ext cx="2196548" cy="2625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C411B-0A90-CA6A-E7A2-EEDDAF61AD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274"/>
          <a:stretch/>
        </p:blipFill>
        <p:spPr>
          <a:xfrm>
            <a:off x="7393012" y="2618896"/>
            <a:ext cx="1373835" cy="2022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0006B1-1D35-19B0-59B8-6AEC6D4EBA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956" y="2622700"/>
            <a:ext cx="1601324" cy="20188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B73AFE-031E-67E8-408D-7C60A30712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9728" y="2736733"/>
            <a:ext cx="1641770" cy="20633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D46A5D-45F5-C243-26B5-DCDE9C9114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6458" y="4927249"/>
            <a:ext cx="2122318" cy="14303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839BD9-3EB5-0D11-DD8A-C19FDD255A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3354" y="5058284"/>
            <a:ext cx="2600224" cy="13417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4249F7-EFD3-7EA6-77E0-78A749957EB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938" t="14866" r="9614" b="14264"/>
          <a:stretch/>
        </p:blipFill>
        <p:spPr>
          <a:xfrm>
            <a:off x="2469328" y="4909398"/>
            <a:ext cx="1884313" cy="16395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599BBC-A067-480C-A4DC-09B23A1CD2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6262" y="116431"/>
            <a:ext cx="1913774" cy="23922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AD6B2E-7CB1-4716-89B4-A18D47DB0E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81463" y="5100717"/>
            <a:ext cx="2201256" cy="12569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FD6E5B-9E1D-4359-9C60-B8A505C9E3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551" y="4927249"/>
            <a:ext cx="1501438" cy="15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6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4AA043-17F6-1888-0BFC-666CEAE7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5AA865-E13B-F37C-863C-16BAF3FF5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92"/>
            <a:ext cx="12192000" cy="5475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5FCD9A-1CB4-58AE-5BE7-28008F4C0D2A}"/>
              </a:ext>
            </a:extLst>
          </p:cNvPr>
          <p:cNvSpPr txBox="1"/>
          <p:nvPr/>
        </p:nvSpPr>
        <p:spPr>
          <a:xfrm>
            <a:off x="4524376" y="5814794"/>
            <a:ext cx="3143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https://youtu.be/z1px2EXuzpM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2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25A6C-9AD5-E945-9A5F-3CC6305C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8BCF6-8998-F546-9AD5-0D435F874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698500"/>
            <a:ext cx="78994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70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C4C46-DFBC-1A4E-90B4-5C985C0A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25639-DAD4-9D4A-B595-0121DC001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50" y="1073150"/>
            <a:ext cx="75311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6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25A6C-9AD5-E945-9A5F-3CC6305C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600A6-F751-3D4E-BF65-A90F9DC9E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7350"/>
            <a:ext cx="81280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25A6C-9AD5-E945-9A5F-3CC6305C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49C8B-16D7-8F44-AD6F-9B0D1A891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9"/>
          <a:stretch/>
        </p:blipFill>
        <p:spPr>
          <a:xfrm>
            <a:off x="2759134" y="71919"/>
            <a:ext cx="6673733" cy="636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25A6C-9AD5-E945-9A5F-3CC6305C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62394-DDD2-4540-8851-9B4647357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591" y="966556"/>
            <a:ext cx="7268818" cy="492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38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176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Sakkal Majalla</vt:lpstr>
      <vt:lpstr>Office Theme</vt:lpstr>
      <vt:lpstr>Daily Activities (2) نَشَاطَاتٌ يَوْمِيَّة (٢)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45</cp:revision>
  <dcterms:created xsi:type="dcterms:W3CDTF">2020-09-13T16:40:33Z</dcterms:created>
  <dcterms:modified xsi:type="dcterms:W3CDTF">2025-05-25T16:52:49Z</dcterms:modified>
  <cp:category/>
</cp:coreProperties>
</file>