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9" r:id="rId4"/>
    <p:sldId id="380" r:id="rId5"/>
    <p:sldId id="379" r:id="rId6"/>
    <p:sldId id="399" r:id="rId7"/>
    <p:sldId id="384" r:id="rId8"/>
    <p:sldId id="385" r:id="rId9"/>
    <p:sldId id="386" r:id="rId10"/>
    <p:sldId id="387" r:id="rId11"/>
    <p:sldId id="382" r:id="rId12"/>
    <p:sldId id="400" r:id="rId13"/>
    <p:sldId id="381" r:id="rId14"/>
    <p:sldId id="390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  <dgm:t>
        <a:bodyPr/>
        <a:lstStyle/>
        <a:p>
          <a:endParaRPr lang="en-US"/>
        </a:p>
      </dgm:t>
    </dgm:pt>
    <dgm:pt modelId="{D3DE6E80-2274-4AC7-A43A-BB8D5CFF8853}" type="sibTrans" cxnId="{F48EFCAB-CE11-4010-8F7F-41BB96EDFF81}">
      <dgm:prSet/>
      <dgm:spPr/>
      <dgm:t>
        <a:bodyPr/>
        <a:lstStyle/>
        <a:p>
          <a:endParaRPr lang="en-US"/>
        </a:p>
      </dgm:t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  <dgm:t>
        <a:bodyPr/>
        <a:lstStyle/>
        <a:p>
          <a:endParaRPr lang="en-US"/>
        </a:p>
      </dgm:t>
    </dgm:pt>
    <dgm:pt modelId="{EB7C8C4E-0600-413C-ADAC-A3AB37565AD8}" type="sibTrans" cxnId="{70BEA93A-AC2A-473C-A9FA-96C4646D25F4}">
      <dgm:prSet/>
      <dgm:spPr/>
      <dgm:t>
        <a:bodyPr/>
        <a:lstStyle/>
        <a:p>
          <a:endParaRPr lang="en-US"/>
        </a:p>
      </dgm:t>
    </dgm:pt>
    <dgm:pt modelId="{6F7013EF-1B59-43CE-84B7-1715C03802F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6E3390-6147-4D10-8BCA-9AE0B285B599}" type="parTrans" cxnId="{604C8DF6-B2A9-452E-9F16-0DD222F0305B}">
      <dgm:prSet/>
      <dgm:spPr/>
      <dgm:t>
        <a:bodyPr/>
        <a:lstStyle/>
        <a:p>
          <a:endParaRPr lang="en-US"/>
        </a:p>
      </dgm:t>
    </dgm:pt>
    <dgm:pt modelId="{9F6497D9-F9F9-4691-98FC-CF97783C3E34}" type="sibTrans" cxnId="{604C8DF6-B2A9-452E-9F16-0DD222F0305B}">
      <dgm:prSet/>
      <dgm:spPr/>
      <dgm:t>
        <a:bodyPr/>
        <a:lstStyle/>
        <a:p>
          <a:endParaRPr lang="en-US"/>
        </a:p>
      </dgm:t>
    </dgm:pt>
    <dgm:pt modelId="{532166E2-56F0-4EA1-91AE-40E0D77667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7A872B-461F-4914-8538-52D9B82EDB3F}" type="parTrans" cxnId="{1CD9F13E-B7D7-4DA7-861F-4EB1D8A718A8}">
      <dgm:prSet/>
      <dgm:spPr/>
      <dgm:t>
        <a:bodyPr/>
        <a:lstStyle/>
        <a:p>
          <a:endParaRPr lang="en-US"/>
        </a:p>
      </dgm:t>
    </dgm:pt>
    <dgm:pt modelId="{0FAFCAE9-A812-4CE4-82E8-5D4DC6C2BE9B}" type="sibTrans" cxnId="{1CD9F13E-B7D7-4DA7-861F-4EB1D8A718A8}">
      <dgm:prSet/>
      <dgm:spPr/>
      <dgm:t>
        <a:bodyPr/>
        <a:lstStyle/>
        <a:p>
          <a:endParaRPr lang="en-US"/>
        </a:p>
      </dgm:t>
    </dgm:pt>
    <dgm:pt modelId="{73875538-0A4E-4C67-B071-F664119A6B2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A87D80-9FE1-4A42-8353-FC382EF3C481}" type="parTrans" cxnId="{FABED7C4-BB84-423C-96D3-CCD79D03ADC8}">
      <dgm:prSet/>
      <dgm:spPr/>
      <dgm:t>
        <a:bodyPr/>
        <a:lstStyle/>
        <a:p>
          <a:endParaRPr lang="en-US"/>
        </a:p>
      </dgm:t>
    </dgm:pt>
    <dgm:pt modelId="{739D7D48-BF9E-4442-BF87-1C1C79CEC5BA}" type="sibTrans" cxnId="{FABED7C4-BB84-423C-96D3-CCD79D03ADC8}">
      <dgm:prSet/>
      <dgm:spPr/>
      <dgm:t>
        <a:bodyPr/>
        <a:lstStyle/>
        <a:p>
          <a:endParaRPr lang="en-US"/>
        </a:p>
      </dgm:t>
    </dgm:pt>
    <dgm:pt modelId="{41452A94-F896-41EB-AF3D-7D9DB4D8836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996A46-A626-474D-BD55-8AA33A6C0402}" type="parTrans" cxnId="{D16C1BD1-CC9C-4F8B-8AE0-9245B9EFD75F}">
      <dgm:prSet/>
      <dgm:spPr/>
      <dgm:t>
        <a:bodyPr/>
        <a:lstStyle/>
        <a:p>
          <a:endParaRPr lang="en-US"/>
        </a:p>
      </dgm:t>
    </dgm:pt>
    <dgm:pt modelId="{EB179A06-5E4B-44E2-A6E8-5287F0D628CB}" type="sibTrans" cxnId="{D16C1BD1-CC9C-4F8B-8AE0-9245B9EFD75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4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4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4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4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4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4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89377792-3A10-4D9A-A0EA-DFDBB2E4EA79}" type="pres">
      <dgm:prSet presAssocID="{737A872B-461F-4914-8538-52D9B82EDB3F}" presName="Name48" presStyleLbl="parChTrans1D3" presStyleIdx="6" presStyleCnt="14"/>
      <dgm:spPr/>
    </dgm:pt>
    <dgm:pt modelId="{98216242-91E8-492B-AB6F-E67B9FB77E02}" type="pres">
      <dgm:prSet presAssocID="{532166E2-56F0-4EA1-91AE-40E0D77667FE}" presName="hierRoot2" presStyleCnt="0">
        <dgm:presLayoutVars>
          <dgm:hierBranch val="init"/>
        </dgm:presLayoutVars>
      </dgm:prSet>
      <dgm:spPr/>
    </dgm:pt>
    <dgm:pt modelId="{12271447-3F07-471D-ABFD-6C8B165E36F1}" type="pres">
      <dgm:prSet presAssocID="{532166E2-56F0-4EA1-91AE-40E0D77667FE}" presName="rootComposite" presStyleCnt="0"/>
      <dgm:spPr/>
    </dgm:pt>
    <dgm:pt modelId="{7D50AEA9-9020-4015-B28E-8429DB7D48BE}" type="pres">
      <dgm:prSet presAssocID="{532166E2-56F0-4EA1-91AE-40E0D77667FE}" presName="rootText" presStyleLbl="node3" presStyleIdx="6" presStyleCnt="14">
        <dgm:presLayoutVars>
          <dgm:chPref val="3"/>
        </dgm:presLayoutVars>
      </dgm:prSet>
      <dgm:spPr/>
    </dgm:pt>
    <dgm:pt modelId="{24F069F6-BB3D-4F10-9CE4-2199203615C1}" type="pres">
      <dgm:prSet presAssocID="{532166E2-56F0-4EA1-91AE-40E0D77667FE}" presName="rootConnector" presStyleLbl="node3" presStyleIdx="6" presStyleCnt="14"/>
      <dgm:spPr/>
    </dgm:pt>
    <dgm:pt modelId="{819B27F1-92D1-4176-9BCF-5C0178B048FF}" type="pres">
      <dgm:prSet presAssocID="{532166E2-56F0-4EA1-91AE-40E0D77667FE}" presName="hierChild4" presStyleCnt="0"/>
      <dgm:spPr/>
    </dgm:pt>
    <dgm:pt modelId="{6B60B804-2C54-44F1-9BDE-9F610DBC1219}" type="pres">
      <dgm:prSet presAssocID="{532166E2-56F0-4EA1-91AE-40E0D77667FE}" presName="hierChild5" presStyleCnt="0"/>
      <dgm:spPr/>
    </dgm:pt>
    <dgm:pt modelId="{A8CA6D90-2D83-4FFD-A044-071E87493F89}" type="pres">
      <dgm:prSet presAssocID="{D7996A46-A626-474D-BD55-8AA33A6C0402}" presName="Name48" presStyleLbl="parChTrans1D3" presStyleIdx="7" presStyleCnt="14"/>
      <dgm:spPr/>
    </dgm:pt>
    <dgm:pt modelId="{78DD7AC7-5103-4747-B2A4-9897256F7C7A}" type="pres">
      <dgm:prSet presAssocID="{41452A94-F896-41EB-AF3D-7D9DB4D8836D}" presName="hierRoot2" presStyleCnt="0">
        <dgm:presLayoutVars>
          <dgm:hierBranch val="init"/>
        </dgm:presLayoutVars>
      </dgm:prSet>
      <dgm:spPr/>
    </dgm:pt>
    <dgm:pt modelId="{2FEB2223-D3E3-4CE7-B60F-FF453E2ACCA1}" type="pres">
      <dgm:prSet presAssocID="{41452A94-F896-41EB-AF3D-7D9DB4D8836D}" presName="rootComposite" presStyleCnt="0"/>
      <dgm:spPr/>
    </dgm:pt>
    <dgm:pt modelId="{D496677B-5E26-43E3-959A-30ADEF8BD27A}" type="pres">
      <dgm:prSet presAssocID="{41452A94-F896-41EB-AF3D-7D9DB4D8836D}" presName="rootText" presStyleLbl="node3" presStyleIdx="7" presStyleCnt="14">
        <dgm:presLayoutVars>
          <dgm:chPref val="3"/>
        </dgm:presLayoutVars>
      </dgm:prSet>
      <dgm:spPr/>
    </dgm:pt>
    <dgm:pt modelId="{7904BD7C-0AD4-416D-8EFC-8D818C91A1F1}" type="pres">
      <dgm:prSet presAssocID="{41452A94-F896-41EB-AF3D-7D9DB4D8836D}" presName="rootConnector" presStyleLbl="node3" presStyleIdx="7" presStyleCnt="14"/>
      <dgm:spPr/>
    </dgm:pt>
    <dgm:pt modelId="{90BE172D-B48A-48BF-8E38-BD953E02666C}" type="pres">
      <dgm:prSet presAssocID="{41452A94-F896-41EB-AF3D-7D9DB4D8836D}" presName="hierChild4" presStyleCnt="0"/>
      <dgm:spPr/>
    </dgm:pt>
    <dgm:pt modelId="{991BDCF7-5A7C-4E03-9AB0-DD2544D4E7F1}" type="pres">
      <dgm:prSet presAssocID="{41452A94-F896-41EB-AF3D-7D9DB4D8836D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8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8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8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9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9" presStyleCnt="1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9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10" presStyleCnt="1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10" presStyleCnt="1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10" presStyleCnt="1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11" presStyleCnt="1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11" presStyleCnt="1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11" presStyleCnt="14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60EC2103-EFBC-4886-B711-A82F8D9AE1A6}" type="pres">
      <dgm:prSet presAssocID="{166E3390-6147-4D10-8BCA-9AE0B285B599}" presName="Name48" presStyleLbl="parChTrans1D3" presStyleIdx="12" presStyleCnt="14"/>
      <dgm:spPr/>
    </dgm:pt>
    <dgm:pt modelId="{21DDF4C8-8D84-4E34-9AEF-996C4EFA3058}" type="pres">
      <dgm:prSet presAssocID="{6F7013EF-1B59-43CE-84B7-1715C03802F1}" presName="hierRoot2" presStyleCnt="0">
        <dgm:presLayoutVars>
          <dgm:hierBranch val="init"/>
        </dgm:presLayoutVars>
      </dgm:prSet>
      <dgm:spPr/>
    </dgm:pt>
    <dgm:pt modelId="{E811C78C-9834-4F9A-BACD-B982458FC528}" type="pres">
      <dgm:prSet presAssocID="{6F7013EF-1B59-43CE-84B7-1715C03802F1}" presName="rootComposite" presStyleCnt="0"/>
      <dgm:spPr/>
    </dgm:pt>
    <dgm:pt modelId="{06BAA1EB-7534-445D-8857-76BBAC35092E}" type="pres">
      <dgm:prSet presAssocID="{6F7013EF-1B59-43CE-84B7-1715C03802F1}" presName="rootText" presStyleLbl="node3" presStyleIdx="12" presStyleCnt="14">
        <dgm:presLayoutVars>
          <dgm:chPref val="3"/>
        </dgm:presLayoutVars>
      </dgm:prSet>
      <dgm:spPr/>
    </dgm:pt>
    <dgm:pt modelId="{E42500ED-7987-4CFA-B33F-FF1E4984379B}" type="pres">
      <dgm:prSet presAssocID="{6F7013EF-1B59-43CE-84B7-1715C03802F1}" presName="rootConnector" presStyleLbl="node3" presStyleIdx="12" presStyleCnt="14"/>
      <dgm:spPr/>
    </dgm:pt>
    <dgm:pt modelId="{90317AE2-492F-4BCE-A770-D416F6E14C55}" type="pres">
      <dgm:prSet presAssocID="{6F7013EF-1B59-43CE-84B7-1715C03802F1}" presName="hierChild4" presStyleCnt="0"/>
      <dgm:spPr/>
    </dgm:pt>
    <dgm:pt modelId="{94ECAAF0-999E-4B3B-BC6C-4B87A242B37D}" type="pres">
      <dgm:prSet presAssocID="{6F7013EF-1B59-43CE-84B7-1715C03802F1}" presName="hierChild5" presStyleCnt="0"/>
      <dgm:spPr/>
    </dgm:pt>
    <dgm:pt modelId="{663C64DE-9A6D-4F12-B20A-0FC9C63AA540}" type="pres">
      <dgm:prSet presAssocID="{5AA87D80-9FE1-4A42-8353-FC382EF3C481}" presName="Name48" presStyleLbl="parChTrans1D3" presStyleIdx="13" presStyleCnt="14"/>
      <dgm:spPr/>
    </dgm:pt>
    <dgm:pt modelId="{939D6E7F-A9B6-4A94-89F8-326460D2C89C}" type="pres">
      <dgm:prSet presAssocID="{73875538-0A4E-4C67-B071-F664119A6B24}" presName="hierRoot2" presStyleCnt="0">
        <dgm:presLayoutVars>
          <dgm:hierBranch val="init"/>
        </dgm:presLayoutVars>
      </dgm:prSet>
      <dgm:spPr/>
    </dgm:pt>
    <dgm:pt modelId="{D21FB67A-2079-4770-8690-209270B38348}" type="pres">
      <dgm:prSet presAssocID="{73875538-0A4E-4C67-B071-F664119A6B24}" presName="rootComposite" presStyleCnt="0"/>
      <dgm:spPr/>
    </dgm:pt>
    <dgm:pt modelId="{8A850E4E-DF7C-4D67-9258-8EADBBFB4568}" type="pres">
      <dgm:prSet presAssocID="{73875538-0A4E-4C67-B071-F664119A6B24}" presName="rootText" presStyleLbl="node3" presStyleIdx="13" presStyleCnt="14">
        <dgm:presLayoutVars>
          <dgm:chPref val="3"/>
        </dgm:presLayoutVars>
      </dgm:prSet>
      <dgm:spPr/>
    </dgm:pt>
    <dgm:pt modelId="{44612B56-EA6F-4B0C-B0BC-A7E227F6A8E8}" type="pres">
      <dgm:prSet presAssocID="{73875538-0A4E-4C67-B071-F664119A6B24}" presName="rootConnector" presStyleLbl="node3" presStyleIdx="13" presStyleCnt="14"/>
      <dgm:spPr/>
    </dgm:pt>
    <dgm:pt modelId="{51809804-57C7-47E4-9DE4-4F6F67A6EDAA}" type="pres">
      <dgm:prSet presAssocID="{73875538-0A4E-4C67-B071-F664119A6B24}" presName="hierChild4" presStyleCnt="0"/>
      <dgm:spPr/>
    </dgm:pt>
    <dgm:pt modelId="{16DB8921-5D70-475B-B33D-EE5040B4C5A5}" type="pres">
      <dgm:prSet presAssocID="{73875538-0A4E-4C67-B071-F664119A6B24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9B897C05-C604-435B-9A58-878C8EE63D57}" type="presOf" srcId="{532166E2-56F0-4EA1-91AE-40E0D77667FE}" destId="{24F069F6-BB3D-4F10-9CE4-2199203615C1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C93D81D-F7F9-4E76-8E80-FC4C7FF5BF21}" type="presOf" srcId="{166E3390-6147-4D10-8BCA-9AE0B285B599}" destId="{60EC2103-EFBC-4886-B711-A82F8D9AE1A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1CD9F13E-B7D7-4DA7-861F-4EB1D8A718A8}" srcId="{F2681EC4-FE48-49A0-B0BF-AB58CEB3824D}" destId="{532166E2-56F0-4EA1-91AE-40E0D77667FE}" srcOrd="6" destOrd="0" parTransId="{737A872B-461F-4914-8538-52D9B82EDB3F}" sibTransId="{0FAFCAE9-A812-4CE4-82E8-5D4DC6C2BE9B}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5035415D-4FF9-4400-8D45-E6FC7A148FF1}" type="presOf" srcId="{D7996A46-A626-474D-BD55-8AA33A6C0402}" destId="{A8CA6D90-2D83-4FFD-A044-071E87493F89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86323054-32FD-4029-88AD-F28DC6D76C8D}" type="presOf" srcId="{5AA87D80-9FE1-4A42-8353-FC382EF3C481}" destId="{663C64DE-9A6D-4F12-B20A-0FC9C63AA540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A55A4B8B-1637-4159-A6B3-CA9804C4511A}" type="presOf" srcId="{73875538-0A4E-4C67-B071-F664119A6B24}" destId="{44612B56-EA6F-4B0C-B0BC-A7E227F6A8E8}" srcOrd="1" destOrd="0" presId="urn:microsoft.com/office/officeart/2005/8/layout/orgChart1"/>
    <dgm:cxn modelId="{F20E1D90-732C-40F8-B5C4-AC241EC7ECA6}" type="presOf" srcId="{737A872B-461F-4914-8538-52D9B82EDB3F}" destId="{89377792-3A10-4D9A-A0EA-DFDBB2E4EA79}" srcOrd="0" destOrd="0" presId="urn:microsoft.com/office/officeart/2005/8/layout/orgChart1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86EA68A0-094A-4E21-BF7B-D6B9B0B8535F}" type="presOf" srcId="{6F7013EF-1B59-43CE-84B7-1715C03802F1}" destId="{E42500ED-7987-4CFA-B33F-FF1E4984379B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C83AEAD-2649-4BA2-8028-643B91187A02}" type="presOf" srcId="{6F7013EF-1B59-43CE-84B7-1715C03802F1}" destId="{06BAA1EB-7534-445D-8857-76BBAC35092E}" srcOrd="0" destOrd="0" presId="urn:microsoft.com/office/officeart/2005/8/layout/orgChart1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0D6A79B4-3E95-43B8-ACCB-30CE7C5BD3D4}" type="presOf" srcId="{532166E2-56F0-4EA1-91AE-40E0D77667FE}" destId="{7D50AEA9-9020-4015-B28E-8429DB7D48B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7BE42C1-39CF-4C1D-9583-E76F1C995620}" type="presOf" srcId="{73875538-0A4E-4C67-B071-F664119A6B24}" destId="{8A850E4E-DF7C-4D67-9258-8EADBBFB4568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FABED7C4-BB84-423C-96D3-CCD79D03ADC8}" srcId="{8557F9EE-9B7A-4B14-9CD1-69DD0FA5BD42}" destId="{73875538-0A4E-4C67-B071-F664119A6B24}" srcOrd="5" destOrd="0" parTransId="{5AA87D80-9FE1-4A42-8353-FC382EF3C481}" sibTransId="{739D7D48-BF9E-4442-BF87-1C1C79CEC5BA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D16C1BD1-CC9C-4F8B-8AE0-9245B9EFD75F}" srcId="{F2681EC4-FE48-49A0-B0BF-AB58CEB3824D}" destId="{41452A94-F896-41EB-AF3D-7D9DB4D8836D}" srcOrd="7" destOrd="0" parTransId="{D7996A46-A626-474D-BD55-8AA33A6C0402}" sibTransId="{EB179A06-5E4B-44E2-A6E8-5287F0D628CB}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A21A3DDE-3C0D-4657-92A9-CE4733FC81DE}" type="presOf" srcId="{41452A94-F896-41EB-AF3D-7D9DB4D8836D}" destId="{D496677B-5E26-43E3-959A-30ADEF8BD27A}" srcOrd="0" destOrd="0" presId="urn:microsoft.com/office/officeart/2005/8/layout/orgChart1"/>
    <dgm:cxn modelId="{703DBEE0-EF82-434F-AA31-604CA193A83B}" type="presOf" srcId="{41452A94-F896-41EB-AF3D-7D9DB4D8836D}" destId="{7904BD7C-0AD4-416D-8EFC-8D818C91A1F1}" srcOrd="1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604C8DF6-B2A9-452E-9F16-0DD222F0305B}" srcId="{8557F9EE-9B7A-4B14-9CD1-69DD0FA5BD42}" destId="{6F7013EF-1B59-43CE-84B7-1715C03802F1}" srcOrd="4" destOrd="0" parTransId="{166E3390-6147-4D10-8BCA-9AE0B285B599}" sibTransId="{9F6497D9-F9F9-4691-98FC-CF97783C3E34}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434E356D-AA8A-4A3D-A523-5FB6808E7FEE}" type="presParOf" srcId="{BFC6B6A6-8D51-4B38-9718-A64D8544E48A}" destId="{89377792-3A10-4D9A-A0EA-DFDBB2E4EA79}" srcOrd="12" destOrd="0" presId="urn:microsoft.com/office/officeart/2005/8/layout/orgChart1"/>
    <dgm:cxn modelId="{51D70285-0453-4FD9-91E5-4D3A6B969616}" type="presParOf" srcId="{BFC6B6A6-8D51-4B38-9718-A64D8544E48A}" destId="{98216242-91E8-492B-AB6F-E67B9FB77E02}" srcOrd="13" destOrd="0" presId="urn:microsoft.com/office/officeart/2005/8/layout/orgChart1"/>
    <dgm:cxn modelId="{145F3C03-D761-48AB-89F7-442D5D250750}" type="presParOf" srcId="{98216242-91E8-492B-AB6F-E67B9FB77E02}" destId="{12271447-3F07-471D-ABFD-6C8B165E36F1}" srcOrd="0" destOrd="0" presId="urn:microsoft.com/office/officeart/2005/8/layout/orgChart1"/>
    <dgm:cxn modelId="{9BAAC2A3-3BD1-44C7-934C-4933344E784D}" type="presParOf" srcId="{12271447-3F07-471D-ABFD-6C8B165E36F1}" destId="{7D50AEA9-9020-4015-B28E-8429DB7D48BE}" srcOrd="0" destOrd="0" presId="urn:microsoft.com/office/officeart/2005/8/layout/orgChart1"/>
    <dgm:cxn modelId="{80CAA1EF-C4D6-4710-9C24-950B172E44BD}" type="presParOf" srcId="{12271447-3F07-471D-ABFD-6C8B165E36F1}" destId="{24F069F6-BB3D-4F10-9CE4-2199203615C1}" srcOrd="1" destOrd="0" presId="urn:microsoft.com/office/officeart/2005/8/layout/orgChart1"/>
    <dgm:cxn modelId="{39BDCB87-F072-404C-95CD-878346E0CB8A}" type="presParOf" srcId="{98216242-91E8-492B-AB6F-E67B9FB77E02}" destId="{819B27F1-92D1-4176-9BCF-5C0178B048FF}" srcOrd="1" destOrd="0" presId="urn:microsoft.com/office/officeart/2005/8/layout/orgChart1"/>
    <dgm:cxn modelId="{881D5C7E-C9FB-4182-966C-7292E8E3D384}" type="presParOf" srcId="{98216242-91E8-492B-AB6F-E67B9FB77E02}" destId="{6B60B804-2C54-44F1-9BDE-9F610DBC1219}" srcOrd="2" destOrd="0" presId="urn:microsoft.com/office/officeart/2005/8/layout/orgChart1"/>
    <dgm:cxn modelId="{38AA553A-CF4F-4894-A9AB-73C9E781BCCD}" type="presParOf" srcId="{BFC6B6A6-8D51-4B38-9718-A64D8544E48A}" destId="{A8CA6D90-2D83-4FFD-A044-071E87493F89}" srcOrd="14" destOrd="0" presId="urn:microsoft.com/office/officeart/2005/8/layout/orgChart1"/>
    <dgm:cxn modelId="{D66A0994-2589-41EB-BFA9-B38C11D247EC}" type="presParOf" srcId="{BFC6B6A6-8D51-4B38-9718-A64D8544E48A}" destId="{78DD7AC7-5103-4747-B2A4-9897256F7C7A}" srcOrd="15" destOrd="0" presId="urn:microsoft.com/office/officeart/2005/8/layout/orgChart1"/>
    <dgm:cxn modelId="{2BCF7609-EEBD-49CA-A238-7D2972383489}" type="presParOf" srcId="{78DD7AC7-5103-4747-B2A4-9897256F7C7A}" destId="{2FEB2223-D3E3-4CE7-B60F-FF453E2ACCA1}" srcOrd="0" destOrd="0" presId="urn:microsoft.com/office/officeart/2005/8/layout/orgChart1"/>
    <dgm:cxn modelId="{05D0087E-12DB-4FB3-82F8-7C9240C1F869}" type="presParOf" srcId="{2FEB2223-D3E3-4CE7-B60F-FF453E2ACCA1}" destId="{D496677B-5E26-43E3-959A-30ADEF8BD27A}" srcOrd="0" destOrd="0" presId="urn:microsoft.com/office/officeart/2005/8/layout/orgChart1"/>
    <dgm:cxn modelId="{54896117-53BD-4D02-BE0F-0BDB278D4CFD}" type="presParOf" srcId="{2FEB2223-D3E3-4CE7-B60F-FF453E2ACCA1}" destId="{7904BD7C-0AD4-416D-8EFC-8D818C91A1F1}" srcOrd="1" destOrd="0" presId="urn:microsoft.com/office/officeart/2005/8/layout/orgChart1"/>
    <dgm:cxn modelId="{9138D477-88BA-42DD-8AF7-F8970F5C01FB}" type="presParOf" srcId="{78DD7AC7-5103-4747-B2A4-9897256F7C7A}" destId="{90BE172D-B48A-48BF-8E38-BD953E02666C}" srcOrd="1" destOrd="0" presId="urn:microsoft.com/office/officeart/2005/8/layout/orgChart1"/>
    <dgm:cxn modelId="{CAC65215-020B-43DE-94E0-6D8EE77EF2AE}" type="presParOf" srcId="{78DD7AC7-5103-4747-B2A4-9897256F7C7A}" destId="{991BDCF7-5A7C-4E03-9AB0-DD2544D4E7F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B13F0295-1343-43C1-A58A-EB1B05C1944B}" type="presParOf" srcId="{4249367B-3E28-46E7-B7CA-5EDDAA6EAF64}" destId="{60EC2103-EFBC-4886-B711-A82F8D9AE1A6}" srcOrd="8" destOrd="0" presId="urn:microsoft.com/office/officeart/2005/8/layout/orgChart1"/>
    <dgm:cxn modelId="{F204F151-09DB-43AA-896F-67427F8919E0}" type="presParOf" srcId="{4249367B-3E28-46E7-B7CA-5EDDAA6EAF64}" destId="{21DDF4C8-8D84-4E34-9AEF-996C4EFA3058}" srcOrd="9" destOrd="0" presId="urn:microsoft.com/office/officeart/2005/8/layout/orgChart1"/>
    <dgm:cxn modelId="{7F1016DB-D997-48B8-B8EB-AA7E75EDA0C8}" type="presParOf" srcId="{21DDF4C8-8D84-4E34-9AEF-996C4EFA3058}" destId="{E811C78C-9834-4F9A-BACD-B982458FC528}" srcOrd="0" destOrd="0" presId="urn:microsoft.com/office/officeart/2005/8/layout/orgChart1"/>
    <dgm:cxn modelId="{444F50BE-B7E2-4C5F-BF4C-E45EB3ABE0C8}" type="presParOf" srcId="{E811C78C-9834-4F9A-BACD-B982458FC528}" destId="{06BAA1EB-7534-445D-8857-76BBAC35092E}" srcOrd="0" destOrd="0" presId="urn:microsoft.com/office/officeart/2005/8/layout/orgChart1"/>
    <dgm:cxn modelId="{5612696C-A19E-4DC9-A3D7-EA9A869C2B1D}" type="presParOf" srcId="{E811C78C-9834-4F9A-BACD-B982458FC528}" destId="{E42500ED-7987-4CFA-B33F-FF1E4984379B}" srcOrd="1" destOrd="0" presId="urn:microsoft.com/office/officeart/2005/8/layout/orgChart1"/>
    <dgm:cxn modelId="{C8D06AC2-6358-4626-9C40-EB066AACACE0}" type="presParOf" srcId="{21DDF4C8-8D84-4E34-9AEF-996C4EFA3058}" destId="{90317AE2-492F-4BCE-A770-D416F6E14C55}" srcOrd="1" destOrd="0" presId="urn:microsoft.com/office/officeart/2005/8/layout/orgChart1"/>
    <dgm:cxn modelId="{3A9F1403-DE27-4A8B-B33F-A933AD78AD21}" type="presParOf" srcId="{21DDF4C8-8D84-4E34-9AEF-996C4EFA3058}" destId="{94ECAAF0-999E-4B3B-BC6C-4B87A242B37D}" srcOrd="2" destOrd="0" presId="urn:microsoft.com/office/officeart/2005/8/layout/orgChart1"/>
    <dgm:cxn modelId="{711059A4-E0AD-4434-BB8F-716054B87052}" type="presParOf" srcId="{4249367B-3E28-46E7-B7CA-5EDDAA6EAF64}" destId="{663C64DE-9A6D-4F12-B20A-0FC9C63AA540}" srcOrd="10" destOrd="0" presId="urn:microsoft.com/office/officeart/2005/8/layout/orgChart1"/>
    <dgm:cxn modelId="{05A40B00-8CF4-47B3-B9BC-0563D5111E38}" type="presParOf" srcId="{4249367B-3E28-46E7-B7CA-5EDDAA6EAF64}" destId="{939D6E7F-A9B6-4A94-89F8-326460D2C89C}" srcOrd="11" destOrd="0" presId="urn:microsoft.com/office/officeart/2005/8/layout/orgChart1"/>
    <dgm:cxn modelId="{FB06B516-C766-4A43-9778-A6866A5C6C74}" type="presParOf" srcId="{939D6E7F-A9B6-4A94-89F8-326460D2C89C}" destId="{D21FB67A-2079-4770-8690-209270B38348}" srcOrd="0" destOrd="0" presId="urn:microsoft.com/office/officeart/2005/8/layout/orgChart1"/>
    <dgm:cxn modelId="{5D31C2C7-74C3-493F-B83A-E3163B863DC1}" type="presParOf" srcId="{D21FB67A-2079-4770-8690-209270B38348}" destId="{8A850E4E-DF7C-4D67-9258-8EADBBFB4568}" srcOrd="0" destOrd="0" presId="urn:microsoft.com/office/officeart/2005/8/layout/orgChart1"/>
    <dgm:cxn modelId="{A7EC2898-F6B5-4A20-B149-59303904395D}" type="presParOf" srcId="{D21FB67A-2079-4770-8690-209270B38348}" destId="{44612B56-EA6F-4B0C-B0BC-A7E227F6A8E8}" srcOrd="1" destOrd="0" presId="urn:microsoft.com/office/officeart/2005/8/layout/orgChart1"/>
    <dgm:cxn modelId="{23105042-A4A7-442B-B031-D6C2F7E216E9}" type="presParOf" srcId="{939D6E7F-A9B6-4A94-89F8-326460D2C89C}" destId="{51809804-57C7-47E4-9DE4-4F6F67A6EDAA}" srcOrd="1" destOrd="0" presId="urn:microsoft.com/office/officeart/2005/8/layout/orgChart1"/>
    <dgm:cxn modelId="{0BE50AA7-6FF3-4CED-89B0-F71C893EC08B}" type="presParOf" srcId="{939D6E7F-A9B6-4A94-89F8-326460D2C89C}" destId="{16DB8921-5D70-475B-B33D-EE5040B4C5A5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826031-0503-4C4D-A4B2-9A7F07497D6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A0DAD3-9606-49EE-8BC4-AE12D1658EE6}" type="parTrans" cxnId="{E739A645-EA4A-4120-B887-D66DCBF2BACB}">
      <dgm:prSet/>
      <dgm:spPr/>
      <dgm:t>
        <a:bodyPr/>
        <a:lstStyle/>
        <a:p>
          <a:endParaRPr lang="en-US"/>
        </a:p>
      </dgm:t>
    </dgm:pt>
    <dgm:pt modelId="{121AFABC-BAFF-4F33-ACAF-3BE278D6106C}" type="sibTrans" cxnId="{E739A645-EA4A-4120-B887-D66DCBF2BACB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RadScaleRad="100041" custRadScaleInc="-68">
        <dgm:presLayoutVars>
          <dgm:bulletEnabled val="1"/>
        </dgm:presLayoutVars>
      </dgm:prSet>
      <dgm:spPr/>
    </dgm:pt>
    <dgm:pt modelId="{8EAAB0D8-9E78-464E-B677-2EEBEBC0F77E}" type="pres">
      <dgm:prSet presAssocID="{9FA0DAD3-9606-49EE-8BC4-AE12D1658EE6}" presName="Name9" presStyleLbl="parChTrans1D2" presStyleIdx="3" presStyleCnt="4"/>
      <dgm:spPr/>
    </dgm:pt>
    <dgm:pt modelId="{D48BD779-00C3-47DC-A91F-F82C0FF4DB80}" type="pres">
      <dgm:prSet presAssocID="{9FA0DAD3-9606-49EE-8BC4-AE12D1658EE6}" presName="connTx" presStyleLbl="parChTrans1D2" presStyleIdx="3" presStyleCnt="4"/>
      <dgm:spPr/>
    </dgm:pt>
    <dgm:pt modelId="{28E2A788-7341-48A0-BCDE-9417FB9E9A7A}" type="pres">
      <dgm:prSet presAssocID="{D1826031-0503-4C4D-A4B2-9A7F07497D68}" presName="node" presStyleLbl="node1" presStyleIdx="3" presStyleCnt="4">
        <dgm:presLayoutVars>
          <dgm:bulletEnabled val="1"/>
        </dgm:presLayoutVars>
      </dgm:prSet>
      <dgm:spPr/>
    </dgm:pt>
  </dgm:ptLst>
  <dgm:cxnLst>
    <dgm:cxn modelId="{27BA5808-B1B1-45C1-9D42-D354279FAEE7}" type="presOf" srcId="{D1826031-0503-4C4D-A4B2-9A7F07497D68}" destId="{28E2A788-7341-48A0-BCDE-9417FB9E9A7A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8351643-1287-4A5B-9C93-57043683BC0E}" type="presOf" srcId="{9FA0DAD3-9606-49EE-8BC4-AE12D1658EE6}" destId="{8EAAB0D8-9E78-464E-B677-2EEBEBC0F77E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739A645-EA4A-4120-B887-D66DCBF2BACB}" srcId="{915165F4-27B5-4EAB-944C-A9BA2AAB4DE3}" destId="{D1826031-0503-4C4D-A4B2-9A7F07497D68}" srcOrd="3" destOrd="0" parTransId="{9FA0DAD3-9606-49EE-8BC4-AE12D1658EE6}" sibTransId="{121AFABC-BAFF-4F33-ACAF-3BE278D6106C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94D3908B-F993-4126-8C99-7F1BF97D6446}" type="presOf" srcId="{9FA0DAD3-9606-49EE-8BC4-AE12D1658EE6}" destId="{D48BD779-00C3-47DC-A91F-F82C0FF4DB8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79334EE4-611E-4F98-B62B-7FE4B0D6D0DF}" type="presParOf" srcId="{7F8C1E0C-5CCF-401C-BBAD-ABCA7E9C1736}" destId="{8EAAB0D8-9E78-464E-B677-2EEBEBC0F77E}" srcOrd="7" destOrd="0" presId="urn:microsoft.com/office/officeart/2005/8/layout/radial1"/>
    <dgm:cxn modelId="{6C1CF2FD-0815-4F71-AF53-7A89EF166A96}" type="presParOf" srcId="{8EAAB0D8-9E78-464E-B677-2EEBEBC0F77E}" destId="{D48BD779-00C3-47DC-A91F-F82C0FF4DB80}" srcOrd="0" destOrd="0" presId="urn:microsoft.com/office/officeart/2005/8/layout/radial1"/>
    <dgm:cxn modelId="{737BA1EC-6C14-4DD1-AAB6-D15D1E4BFD12}" type="presParOf" srcId="{7F8C1E0C-5CCF-401C-BBAD-ABCA7E9C1736}" destId="{28E2A788-7341-48A0-BCDE-9417FB9E9A7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AE94B6-DF05-425C-BF44-DAC090AFDD6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22A106-9D51-466E-9D1E-5D7E3ECC0983}" type="parTrans" cxnId="{537E6C53-11EC-4AE9-8958-0D918ACA597D}">
      <dgm:prSet/>
      <dgm:spPr/>
      <dgm:t>
        <a:bodyPr/>
        <a:lstStyle/>
        <a:p>
          <a:endParaRPr lang="en-US"/>
        </a:p>
      </dgm:t>
    </dgm:pt>
    <dgm:pt modelId="{3AAA23A5-A9C1-42D5-AAAB-109DC3847793}" type="sibTrans" cxnId="{537E6C53-11EC-4AE9-8958-0D918ACA597D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41441AB5-5E44-4F4B-B233-90B9E056288F}" type="pres">
      <dgm:prSet presAssocID="{8522A106-9D51-466E-9D1E-5D7E3ECC0983}" presName="Name9" presStyleLbl="parChTrans1D2" presStyleIdx="4" presStyleCnt="5"/>
      <dgm:spPr/>
    </dgm:pt>
    <dgm:pt modelId="{47AB2F4A-B634-4112-99A0-0BA289E78B4A}" type="pres">
      <dgm:prSet presAssocID="{8522A106-9D51-466E-9D1E-5D7E3ECC0983}" presName="connTx" presStyleLbl="parChTrans1D2" presStyleIdx="4" presStyleCnt="5"/>
      <dgm:spPr/>
    </dgm:pt>
    <dgm:pt modelId="{1F1CB849-42CC-4AC4-866E-5682CA30D988}" type="pres">
      <dgm:prSet presAssocID="{3DAE94B6-DF05-425C-BF44-DAC090AFDD62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537E6C53-11EC-4AE9-8958-0D918ACA597D}" srcId="{915165F4-27B5-4EAB-944C-A9BA2AAB4DE3}" destId="{3DAE94B6-DF05-425C-BF44-DAC090AFDD62}" srcOrd="4" destOrd="0" parTransId="{8522A106-9D51-466E-9D1E-5D7E3ECC0983}" sibTransId="{3AAA23A5-A9C1-42D5-AAAB-109DC3847793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A3703F99-EFAF-40D0-84BA-F804D6FF2784}" type="presOf" srcId="{8522A106-9D51-466E-9D1E-5D7E3ECC0983}" destId="{47AB2F4A-B634-4112-99A0-0BA289E78B4A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EBAF44DB-72EF-4019-A45D-3243379E0B52}" type="presOf" srcId="{8522A106-9D51-466E-9D1E-5D7E3ECC0983}" destId="{41441AB5-5E44-4F4B-B233-90B9E056288F}" srcOrd="0" destOrd="0" presId="urn:microsoft.com/office/officeart/2005/8/layout/radial1"/>
    <dgm:cxn modelId="{3A9023DF-BF48-4915-9D80-BEC553D76E4A}" type="presOf" srcId="{3DAE94B6-DF05-425C-BF44-DAC090AFDD62}" destId="{1F1CB849-42CC-4AC4-866E-5682CA30D988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282A7756-CF56-47CD-BAF9-222150C844CE}" type="presParOf" srcId="{7F8C1E0C-5CCF-401C-BBAD-ABCA7E9C1736}" destId="{41441AB5-5E44-4F4B-B233-90B9E056288F}" srcOrd="9" destOrd="0" presId="urn:microsoft.com/office/officeart/2005/8/layout/radial1"/>
    <dgm:cxn modelId="{FA02047F-728F-47E3-8B7B-1CE5DFEFB44D}" type="presParOf" srcId="{41441AB5-5E44-4F4B-B233-90B9E056288F}" destId="{47AB2F4A-B634-4112-99A0-0BA289E78B4A}" srcOrd="0" destOrd="0" presId="urn:microsoft.com/office/officeart/2005/8/layout/radial1"/>
    <dgm:cxn modelId="{7D191311-A2A1-464E-840B-7BA4EE2092F1}" type="presParOf" srcId="{7F8C1E0C-5CCF-401C-BBAD-ABCA7E9C1736}" destId="{1F1CB849-42CC-4AC4-866E-5682CA30D98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64DE-9A6D-4F12-B20A-0FC9C63AA540}">
      <dsp:nvSpPr>
        <dsp:cNvPr id="0" name=""/>
        <dsp:cNvSpPr/>
      </dsp:nvSpPr>
      <dsp:spPr>
        <a:xfrm>
          <a:off x="3816721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2103-EFBC-4886-B711-A82F8D9AE1A6}">
      <dsp:nvSpPr>
        <dsp:cNvPr id="0" name=""/>
        <dsp:cNvSpPr/>
      </dsp:nvSpPr>
      <dsp:spPr>
        <a:xfrm>
          <a:off x="3980198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D954-33DC-4781-9AE4-EBED05CB0ED8}">
      <dsp:nvSpPr>
        <dsp:cNvPr id="0" name=""/>
        <dsp:cNvSpPr/>
      </dsp:nvSpPr>
      <dsp:spPr>
        <a:xfrm>
          <a:off x="3816721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980198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816721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980198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980198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1883888" y="0"/>
              </a:moveTo>
              <a:lnTo>
                <a:pt x="1883888" y="163477"/>
              </a:lnTo>
              <a:lnTo>
                <a:pt x="0" y="163477"/>
              </a:lnTo>
              <a:lnTo>
                <a:pt x="0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6D90-2D83-4FFD-A044-071E87493F89}">
      <dsp:nvSpPr>
        <dsp:cNvPr id="0" name=""/>
        <dsp:cNvSpPr/>
      </dsp:nvSpPr>
      <dsp:spPr>
        <a:xfrm>
          <a:off x="7584497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4032454"/>
              </a:lnTo>
              <a:lnTo>
                <a:pt x="0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77792-3A10-4D9A-A0EA-DFDBB2E4EA79}">
      <dsp:nvSpPr>
        <dsp:cNvPr id="0" name=""/>
        <dsp:cNvSpPr/>
      </dsp:nvSpPr>
      <dsp:spPr>
        <a:xfrm>
          <a:off x="7747975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454"/>
              </a:lnTo>
              <a:lnTo>
                <a:pt x="163477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7584497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7747975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584497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747975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584497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747975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864086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77"/>
              </a:lnTo>
              <a:lnTo>
                <a:pt x="1883888" y="163477"/>
              </a:lnTo>
              <a:lnTo>
                <a:pt x="1883888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85620" y="2886"/>
          <a:ext cx="1556932" cy="77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5620" y="2886"/>
        <a:ext cx="1556932" cy="778466"/>
      </dsp:txXfrm>
    </dsp:sp>
    <dsp:sp modelId="{1877125B-2192-4ACC-AA54-58271AF6D910}">
      <dsp:nvSpPr>
        <dsp:cNvPr id="0" name=""/>
        <dsp:cNvSpPr/>
      </dsp:nvSpPr>
      <dsp:spPr>
        <a:xfrm>
          <a:off x="6969508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9508" y="1108308"/>
        <a:ext cx="1556932" cy="778466"/>
      </dsp:txXfrm>
    </dsp:sp>
    <dsp:sp modelId="{69DB3A08-DC3E-40F9-ACEE-05B9FBB47B10}">
      <dsp:nvSpPr>
        <dsp:cNvPr id="0" name=""/>
        <dsp:cNvSpPr/>
      </dsp:nvSpPr>
      <dsp:spPr>
        <a:xfrm>
          <a:off x="7911452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2213729"/>
        <a:ext cx="1556932" cy="778466"/>
      </dsp:txXfrm>
    </dsp:sp>
    <dsp:sp modelId="{5192CFA6-8DA6-469E-87E0-26F3352ECDE1}">
      <dsp:nvSpPr>
        <dsp:cNvPr id="0" name=""/>
        <dsp:cNvSpPr/>
      </dsp:nvSpPr>
      <dsp:spPr>
        <a:xfrm>
          <a:off x="6027564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2213729"/>
        <a:ext cx="1556932" cy="778466"/>
      </dsp:txXfrm>
    </dsp:sp>
    <dsp:sp modelId="{960F8FA3-3211-4964-BC9E-F3E66B7E6442}">
      <dsp:nvSpPr>
        <dsp:cNvPr id="0" name=""/>
        <dsp:cNvSpPr/>
      </dsp:nvSpPr>
      <dsp:spPr>
        <a:xfrm>
          <a:off x="7911452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3319151"/>
        <a:ext cx="1556932" cy="778466"/>
      </dsp:txXfrm>
    </dsp:sp>
    <dsp:sp modelId="{05CDE23A-D456-4DC0-82BE-A1D0723F18BB}">
      <dsp:nvSpPr>
        <dsp:cNvPr id="0" name=""/>
        <dsp:cNvSpPr/>
      </dsp:nvSpPr>
      <dsp:spPr>
        <a:xfrm>
          <a:off x="6027564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3319151"/>
        <a:ext cx="1556932" cy="778466"/>
      </dsp:txXfrm>
    </dsp:sp>
    <dsp:sp modelId="{3C5E33D2-9020-486E-80A8-CBF2E760FE48}">
      <dsp:nvSpPr>
        <dsp:cNvPr id="0" name=""/>
        <dsp:cNvSpPr/>
      </dsp:nvSpPr>
      <dsp:spPr>
        <a:xfrm>
          <a:off x="7911452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4424573"/>
        <a:ext cx="1556932" cy="778466"/>
      </dsp:txXfrm>
    </dsp:sp>
    <dsp:sp modelId="{319DCCF5-7E43-4B53-9D07-AD571DB77B9A}">
      <dsp:nvSpPr>
        <dsp:cNvPr id="0" name=""/>
        <dsp:cNvSpPr/>
      </dsp:nvSpPr>
      <dsp:spPr>
        <a:xfrm>
          <a:off x="6027564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4424573"/>
        <a:ext cx="1556932" cy="778466"/>
      </dsp:txXfrm>
    </dsp:sp>
    <dsp:sp modelId="{7D50AEA9-9020-4015-B28E-8429DB7D48BE}">
      <dsp:nvSpPr>
        <dsp:cNvPr id="0" name=""/>
        <dsp:cNvSpPr/>
      </dsp:nvSpPr>
      <dsp:spPr>
        <a:xfrm>
          <a:off x="7911452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5529995"/>
        <a:ext cx="1556932" cy="778466"/>
      </dsp:txXfrm>
    </dsp:sp>
    <dsp:sp modelId="{D496677B-5E26-43E3-959A-30ADEF8BD27A}">
      <dsp:nvSpPr>
        <dsp:cNvPr id="0" name=""/>
        <dsp:cNvSpPr/>
      </dsp:nvSpPr>
      <dsp:spPr>
        <a:xfrm>
          <a:off x="6027564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5529995"/>
        <a:ext cx="1556932" cy="778466"/>
      </dsp:txXfrm>
    </dsp:sp>
    <dsp:sp modelId="{99CB9A05-B64B-48EA-9670-BC20C9084EAD}">
      <dsp:nvSpPr>
        <dsp:cNvPr id="0" name=""/>
        <dsp:cNvSpPr/>
      </dsp:nvSpPr>
      <dsp:spPr>
        <a:xfrm>
          <a:off x="3201732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01732" y="1108308"/>
        <a:ext cx="1556932" cy="778466"/>
      </dsp:txXfrm>
    </dsp:sp>
    <dsp:sp modelId="{D3D57B7D-50F5-49F9-BCFE-94A95349F2D2}">
      <dsp:nvSpPr>
        <dsp:cNvPr id="0" name=""/>
        <dsp:cNvSpPr/>
      </dsp:nvSpPr>
      <dsp:spPr>
        <a:xfrm>
          <a:off x="4143676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2213729"/>
        <a:ext cx="1556932" cy="778466"/>
      </dsp:txXfrm>
    </dsp:sp>
    <dsp:sp modelId="{6781A412-854B-401F-A837-8E264F785A78}">
      <dsp:nvSpPr>
        <dsp:cNvPr id="0" name=""/>
        <dsp:cNvSpPr/>
      </dsp:nvSpPr>
      <dsp:spPr>
        <a:xfrm>
          <a:off x="2259788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2213729"/>
        <a:ext cx="1556932" cy="778466"/>
      </dsp:txXfrm>
    </dsp:sp>
    <dsp:sp modelId="{B08DA2A1-F465-4DEE-B8A7-F09943A27716}">
      <dsp:nvSpPr>
        <dsp:cNvPr id="0" name=""/>
        <dsp:cNvSpPr/>
      </dsp:nvSpPr>
      <dsp:spPr>
        <a:xfrm>
          <a:off x="4143676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3319151"/>
        <a:ext cx="1556932" cy="778466"/>
      </dsp:txXfrm>
    </dsp:sp>
    <dsp:sp modelId="{3A5942A4-E33D-468C-94C2-3787ADB64AEE}">
      <dsp:nvSpPr>
        <dsp:cNvPr id="0" name=""/>
        <dsp:cNvSpPr/>
      </dsp:nvSpPr>
      <dsp:spPr>
        <a:xfrm>
          <a:off x="2259788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3319151"/>
        <a:ext cx="1556932" cy="778466"/>
      </dsp:txXfrm>
    </dsp:sp>
    <dsp:sp modelId="{06BAA1EB-7534-445D-8857-76BBAC35092E}">
      <dsp:nvSpPr>
        <dsp:cNvPr id="0" name=""/>
        <dsp:cNvSpPr/>
      </dsp:nvSpPr>
      <dsp:spPr>
        <a:xfrm>
          <a:off x="4143676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4424573"/>
        <a:ext cx="1556932" cy="778466"/>
      </dsp:txXfrm>
    </dsp:sp>
    <dsp:sp modelId="{8A850E4E-DF7C-4D67-9258-8EADBBFB4568}">
      <dsp:nvSpPr>
        <dsp:cNvPr id="0" name=""/>
        <dsp:cNvSpPr/>
      </dsp:nvSpPr>
      <dsp:spPr>
        <a:xfrm>
          <a:off x="2259788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4424573"/>
        <a:ext cx="1556932" cy="778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756296" y="963"/>
          <a:ext cx="6679405" cy="6679405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26147" y="963"/>
        <a:ext cx="3339703" cy="55105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48028" y="2864"/>
          <a:ext cx="6675603" cy="667560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16929" y="2864"/>
        <a:ext cx="3337801" cy="55073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58758" y="2577"/>
          <a:ext cx="6676177" cy="66761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7802" y="2577"/>
        <a:ext cx="3338089" cy="55078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37319" y="3172"/>
          <a:ext cx="6674986" cy="66749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6066" y="3172"/>
        <a:ext cx="3337493" cy="55068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73521" y="5475"/>
          <a:ext cx="6670381" cy="667038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241116" y="5475"/>
        <a:ext cx="3335191" cy="55030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48028" y="2864"/>
          <a:ext cx="6675603" cy="667560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16929" y="2864"/>
        <a:ext cx="3337801" cy="5507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398164">
          <a:off x="5810844" y="4651787"/>
          <a:ext cx="57163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1632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2369" y="4651536"/>
        <a:ext cx="28581" cy="28581"/>
      </dsp:txXfrm>
    </dsp:sp>
    <dsp:sp modelId="{6DA2094A-F5F8-46FF-8774-1564261B37E1}">
      <dsp:nvSpPr>
        <dsp:cNvPr id="0" name=""/>
        <dsp:cNvSpPr/>
      </dsp:nvSpPr>
      <dsp:spPr>
        <a:xfrm>
          <a:off x="5146309" y="4951643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4854" y="5230188"/>
        <a:ext cx="1344933" cy="1344933"/>
      </dsp:txXfrm>
    </dsp:sp>
    <dsp:sp modelId="{8EAAB0D8-9E78-464E-B677-2EEBEBC0F77E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28E2A788-7341-48A0-BCDE-9417FB9E9A7A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53753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17613"/>
          <a:ext cx="568960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978137"/>
        <a:ext cx="5568552" cy="1118792"/>
      </dsp:txXfrm>
    </dsp:sp>
    <dsp:sp modelId="{DA6EC800-4A5E-4433-B1BD-149B73673078}">
      <dsp:nvSpPr>
        <dsp:cNvPr id="0" name=""/>
        <dsp:cNvSpPr/>
      </dsp:nvSpPr>
      <dsp:spPr>
        <a:xfrm>
          <a:off x="0" y="344265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822733"/>
          <a:ext cx="5689600" cy="1239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2883257"/>
        <a:ext cx="5568552" cy="1118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09077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18453"/>
          <a:ext cx="568960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664567"/>
        <a:ext cx="5597372" cy="852412"/>
      </dsp:txXfrm>
    </dsp:sp>
    <dsp:sp modelId="{DA6EC800-4A5E-4433-B1BD-149B73673078}">
      <dsp:nvSpPr>
        <dsp:cNvPr id="0" name=""/>
        <dsp:cNvSpPr/>
      </dsp:nvSpPr>
      <dsp:spPr>
        <a:xfrm>
          <a:off x="0" y="254229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069973"/>
          <a:ext cx="5689600" cy="9446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2116087"/>
        <a:ext cx="5597372" cy="852412"/>
      </dsp:txXfrm>
    </dsp:sp>
    <dsp:sp modelId="{342FEC3C-0F30-4065-BD27-3AF9C6FE50CB}">
      <dsp:nvSpPr>
        <dsp:cNvPr id="0" name=""/>
        <dsp:cNvSpPr/>
      </dsp:nvSpPr>
      <dsp:spPr>
        <a:xfrm>
          <a:off x="0" y="399381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521493"/>
          <a:ext cx="5689600" cy="9446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3567607"/>
        <a:ext cx="5597372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41441AB5-5E44-4F4B-B233-90B9E056288F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1F1CB849-42CC-4AC4-866E-5682CA30D988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756296" y="963"/>
          <a:ext cx="6679405" cy="667940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26147" y="963"/>
        <a:ext cx="3339703" cy="5510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58758" y="2577"/>
          <a:ext cx="6676177" cy="667617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7802" y="2577"/>
        <a:ext cx="3338089" cy="550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الحَيَوَانَات</a:t>
            </a:r>
            <a:br>
              <a:rPr lang="ar-EG" dirty="0"/>
            </a:br>
            <a:r>
              <a:rPr lang="en-US" dirty="0"/>
              <a:t>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E1D79-AC43-1D23-E132-014DC5CC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61" y="2633030"/>
            <a:ext cx="2879264" cy="3144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97699-E081-D21A-7E8D-4E60E447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9" y="2222523"/>
            <a:ext cx="2750582" cy="41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0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8817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الببَّغَاء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93D1-930A-48DA-B76B-FF10AA61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61" y="2312918"/>
            <a:ext cx="4247104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44C59-A764-473B-8175-65CA0C63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0EA04-3921-40B8-A322-B7E41510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47" y="396607"/>
            <a:ext cx="4586906" cy="60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432189"/>
              </p:ext>
            </p:extLst>
          </p:nvPr>
        </p:nvGraphicFramePr>
        <p:xfrm>
          <a:off x="1" y="0"/>
          <a:ext cx="12191998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901249"/>
              </p:ext>
            </p:extLst>
          </p:nvPr>
        </p:nvGraphicFramePr>
        <p:xfrm>
          <a:off x="99153" y="0"/>
          <a:ext cx="11993694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6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2311"/>
              </p:ext>
            </p:extLst>
          </p:nvPr>
        </p:nvGraphicFramePr>
        <p:xfrm>
          <a:off x="1" y="0"/>
          <a:ext cx="12191998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1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55064"/>
              </p:ext>
            </p:extLst>
          </p:nvPr>
        </p:nvGraphicFramePr>
        <p:xfrm>
          <a:off x="110170" y="0"/>
          <a:ext cx="11971660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075025"/>
              </p:ext>
            </p:extLst>
          </p:nvPr>
        </p:nvGraphicFramePr>
        <p:xfrm>
          <a:off x="99153" y="0"/>
          <a:ext cx="11993694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001977"/>
              </p:ext>
            </p:extLst>
          </p:nvPr>
        </p:nvGraphicFramePr>
        <p:xfrm>
          <a:off x="121187" y="0"/>
          <a:ext cx="11949626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1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269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1026086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151063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856015"/>
              </p:ext>
            </p:extLst>
          </p:nvPr>
        </p:nvGraphicFramePr>
        <p:xfrm>
          <a:off x="187288" y="0"/>
          <a:ext cx="11817424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509707"/>
              </p:ext>
            </p:extLst>
          </p:nvPr>
        </p:nvGraphicFramePr>
        <p:xfrm>
          <a:off x="110170" y="0"/>
          <a:ext cx="11971660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1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588987"/>
              </p:ext>
            </p:extLst>
          </p:nvPr>
        </p:nvGraphicFramePr>
        <p:xfrm>
          <a:off x="0" y="0"/>
          <a:ext cx="11728174" cy="63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EFD5F-25F9-478A-AD02-DC6CF3F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47" y="2764962"/>
            <a:ext cx="7022706" cy="36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26F93-7D1A-4630-9C63-F5F1C2F0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547-F340-4B1A-8EF3-E7DEB1D4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05" y="1498294"/>
            <a:ext cx="7879790" cy="3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8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3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176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Sakkal Majalla</vt:lpstr>
      <vt:lpstr>Office Theme</vt:lpstr>
      <vt:lpstr>الحَيَوَانَات Animals</vt:lpstr>
      <vt:lpstr>PowerPoint Presentation</vt:lpstr>
      <vt:lpstr>PowerPoint Presentation</vt:lpstr>
      <vt:lpstr>PowerPoint Presentation</vt:lpstr>
      <vt:lpstr>النَّصُّ الأَوَّل الحَيَوَانَات فِي الرِّيف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الببَّغَاء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2025-05-25T16:28:26Z</dcterms:modified>
</cp:coreProperties>
</file>