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73" r:id="rId3"/>
    <p:sldId id="291" r:id="rId4"/>
    <p:sldId id="272" r:id="rId5"/>
    <p:sldId id="292" r:id="rId6"/>
    <p:sldId id="293" r:id="rId7"/>
    <p:sldId id="294" r:id="rId8"/>
    <p:sldId id="295" r:id="rId9"/>
    <p:sldId id="274" r:id="rId10"/>
    <p:sldId id="298" r:id="rId11"/>
    <p:sldId id="299" r:id="rId12"/>
    <p:sldId id="300" r:id="rId13"/>
    <p:sldId id="301" r:id="rId14"/>
    <p:sldId id="275" r:id="rId15"/>
    <p:sldId id="303" r:id="rId16"/>
    <p:sldId id="304" r:id="rId17"/>
    <p:sldId id="305" r:id="rId18"/>
    <p:sldId id="306" r:id="rId19"/>
    <p:sldId id="308" r:id="rId20"/>
    <p:sldId id="309" r:id="rId21"/>
    <p:sldId id="310" r:id="rId22"/>
    <p:sldId id="311" r:id="rId23"/>
    <p:sldId id="313" r:id="rId24"/>
    <p:sldId id="314" r:id="rId25"/>
    <p:sldId id="315" r:id="rId26"/>
    <p:sldId id="316" r:id="rId27"/>
    <p:sldId id="317" r:id="rId28"/>
    <p:sldId id="276" r:id="rId29"/>
    <p:sldId id="319" r:id="rId30"/>
    <p:sldId id="320" r:id="rId31"/>
    <p:sldId id="321" r:id="rId32"/>
    <p:sldId id="322" r:id="rId33"/>
    <p:sldId id="323" r:id="rId34"/>
    <p:sldId id="27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جِئْتَنِي بِالتَّمْرِ وَلَمْ تَنْزِعْ مِنْهُ النَّوَى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القَاضِي العَادِلُ فَتْحٌ لِلإِسْلَام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جَمَالُ رَسُولِ الله صَلَّى اللهُ عَلَيْهِ وَسَلَّم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الإِمَامُ أَبُو حَنِيفَةَ يَخَافُ "الزَّلْزَلَة"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احذَرِ الثَّعْلَبَ فَإِنَّهُ خَدُوع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الدُّعَاءُ هُوَ العِبَادَة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إنْ لَمْ تَكُنْ مِنَ الصَّالِحِينَ فَكُنْ مِنَ النَّاصِحِينَ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7"/>
      <dgm:spPr/>
    </dgm:pt>
    <dgm:pt modelId="{170DE394-6C4F-4C09-B119-0910362E0669}" type="pres">
      <dgm:prSet presAssocID="{2C77B128-EA26-49E6-88F9-E9FBCAA3A61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7"/>
      <dgm:spPr/>
    </dgm:pt>
    <dgm:pt modelId="{F041AEE6-7F0C-429F-A5D3-905F776C7E70}" type="pres">
      <dgm:prSet presAssocID="{BA552BBE-015D-4071-A1EC-8B9882E94C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7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جَمَالُ رَسُولِ الله صَلَّى اللهُ عَلَيْهِ وَسَلَّم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جِئْتَنِي بِالتَّمْرِ وَلَمْ تَنْزِعْ مِنْهُ النَّوَى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342FEC3C-0F30-4065-BD27-3AF9C6FE50CB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القَاضِي العَادِلُ فَتْحٌ لِلإِسْلَام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الإِمَامُ أَبُو حَنِيفَةَ يَخَافُ "الزَّلْزَلَة"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احذَرِ الثَّعْلَبَ فَإِنَّهُ خَدُوع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الدُّعَاءُ هُوَ العِبَادَة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إنْ لَمْ تَكُنْ مِنَ الصَّالِحِينَ فَكُنْ مِنَ النَّاصِحِينَ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ar-EG" sz="1800" b="1" dirty="0"/>
              <a:t>15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54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D3451-CCD9-BFBE-C362-132972D97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52959">
            <a:off x="843196" y="520658"/>
            <a:ext cx="3926478" cy="54545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Mid-term review (1)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3- القَاضِي العَادِلُ فَتْحٌ لِلإِسْلَام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0195A-AAC7-E1DC-7C07-2AF268177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0967"/>
            <a:ext cx="12192000" cy="46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31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FB42A-04D8-B5F9-70D3-86E8D082F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032"/>
            <a:ext cx="12192000" cy="54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1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EAC84-7D26-8B27-3372-93F6C2E42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125"/>
            <a:ext cx="12192000" cy="61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37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0354A-FE9D-C734-5221-69DC64FBC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083"/>
            <a:ext cx="12192000" cy="54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4- الإِمَامُ أَبُو حَنِيفَةَ يَخَافُ "الزَّلْزَلَة"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29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145D2-DB83-D45C-F48F-4E9BB0622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1494"/>
            <a:ext cx="12192000" cy="239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57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5EAFC-778B-DE79-18DF-E10CDFF3F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6648"/>
            <a:ext cx="12192000" cy="38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4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1B955-8B09-E4DB-B2B8-3E758005D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631"/>
            <a:ext cx="12192000" cy="38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43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0209"/>
            <a:ext cx="9144000" cy="2387600"/>
          </a:xfrm>
        </p:spPr>
        <p:txBody>
          <a:bodyPr/>
          <a:lstStyle/>
          <a:p>
            <a:pPr rtl="1"/>
            <a:r>
              <a:rPr lang="ar-EG" dirty="0">
                <a:latin typeface="Simplified Arabic" panose="02020603050405020304" pitchFamily="18" charset="-78"/>
                <a:ea typeface="Scheherazade New" panose="01000600020000020003" pitchFamily="2" charset="-78"/>
                <a:cs typeface="Simplified Arabic" panose="02020603050405020304" pitchFamily="18" charset="-78"/>
              </a:rPr>
              <a:t>5- احذَرِ الثَّعْلَبَ فَإِنَّهُ خَدُوع</a:t>
            </a:r>
            <a:br>
              <a:rPr lang="ar-E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3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7098897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6573E1E-EC79-48C9-9303-DD27E9CE9F14}"/>
              </a:ext>
            </a:extLst>
          </p:cNvPr>
          <p:cNvSpPr/>
          <p:nvPr/>
        </p:nvSpPr>
        <p:spPr>
          <a:xfrm>
            <a:off x="2324559" y="66101"/>
            <a:ext cx="7348251" cy="738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543984-41FE-4040-A381-EE9EF556A680}"/>
              </a:ext>
            </a:extLst>
          </p:cNvPr>
          <p:cNvSpPr/>
          <p:nvPr/>
        </p:nvSpPr>
        <p:spPr>
          <a:xfrm>
            <a:off x="2324559" y="969485"/>
            <a:ext cx="7348251" cy="738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EF86B-611C-4CFA-B7C8-591D116150F5}"/>
              </a:ext>
            </a:extLst>
          </p:cNvPr>
          <p:cNvSpPr/>
          <p:nvPr/>
        </p:nvSpPr>
        <p:spPr>
          <a:xfrm>
            <a:off x="2324559" y="1872869"/>
            <a:ext cx="7348251" cy="738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56BB4-FAA4-4ACC-BB6A-E261146C2D0E}"/>
              </a:ext>
            </a:extLst>
          </p:cNvPr>
          <p:cNvSpPr/>
          <p:nvPr/>
        </p:nvSpPr>
        <p:spPr>
          <a:xfrm>
            <a:off x="2324559" y="2776253"/>
            <a:ext cx="7348251" cy="738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51D639-3B8B-4E7E-94A7-EA75E1623058}"/>
              </a:ext>
            </a:extLst>
          </p:cNvPr>
          <p:cNvSpPr/>
          <p:nvPr/>
        </p:nvSpPr>
        <p:spPr>
          <a:xfrm>
            <a:off x="2324559" y="4629996"/>
            <a:ext cx="7348251" cy="738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7FCB1-5618-AFEF-AF80-FF612D16D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3673"/>
            <a:ext cx="12192000" cy="24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19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31E58-9DB0-D926-7D73-71BD35592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9313"/>
            <a:ext cx="12192000" cy="22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19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E5AE7-47CF-2736-7E40-9022AB186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414"/>
            <a:ext cx="12192000" cy="322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66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6- الدُّعَاءُ هُوَ العِبَادَة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4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B8C1E-EDB3-989A-839E-9CE989E0A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6075"/>
            <a:ext cx="12192000" cy="318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49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A96C9-2EF1-D7FA-34C7-61E9476BA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08" y="0"/>
            <a:ext cx="8830762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25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2DA86-212F-DA14-2C6C-05B6A96A4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732"/>
            <a:ext cx="12192000" cy="63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61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EF3C1-EB6E-56B6-CF7C-257B63B69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343"/>
            <a:ext cx="12192000" cy="55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54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281B3-0F93-C21D-8FC4-F31E297FC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1586"/>
            <a:ext cx="12192000" cy="23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22523"/>
            <a:ext cx="10515600" cy="2387600"/>
          </a:xfrm>
        </p:spPr>
        <p:txBody>
          <a:bodyPr>
            <a:normAutofit fontScale="90000"/>
          </a:bodyPr>
          <a:lstStyle/>
          <a:p>
            <a:pPr rtl="1"/>
            <a:r>
              <a:rPr lang="ar-EG" dirty="0"/>
              <a:t>7- إنْ لَمْ تَكُنْ مِنَ الصَّالِحِينَ فَكُنْ مِنَ النَّاصِحِينَ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8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dirty="0"/>
              <a:t>1- جَمَالُ رَسُولِ الله صَلَّى اللهُ عَلَيْهِ وَسَلَّم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71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0E0AA-3F52-9864-B008-3EA8AA15A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7216"/>
            <a:ext cx="12192000" cy="30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89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1AC79-F3E3-C392-9F62-5169C55BF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5" y="1985475"/>
            <a:ext cx="11603069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94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2BA64-F3CC-F5FB-9243-7A192E529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9560"/>
            <a:ext cx="12192000" cy="227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86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10C500-0257-8C7B-897A-0533BF7D5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4122"/>
            <a:ext cx="12192000" cy="16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64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8A759-BEB2-0D8E-5382-544AC0AF5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302"/>
            <a:ext cx="12192000" cy="58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105DA-0A0D-44EE-D5FE-3B6B5A6EA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65" y="316814"/>
            <a:ext cx="11784070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8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dirty="0"/>
              <a:t>2- جِئْتَنِي بِالتَّمْرِ وَلَمْ تَنْزِعْ مِنْهُ النَّوَى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BCFA3-D5BE-FCF1-1F56-16491833A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455"/>
            <a:ext cx="12192000" cy="54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9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5CBC4-F8EC-B1B5-66BE-77905B57F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1091"/>
            <a:ext cx="12192000" cy="456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5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BA532-C3CC-DD3D-A347-B0D1891DD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602"/>
            <a:ext cx="12192000" cy="391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175</Words>
  <Application>Microsoft Office PowerPoint</Application>
  <PresentationFormat>Widescreen</PresentationFormat>
  <Paragraphs>57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Sakkal Majalla</vt:lpstr>
      <vt:lpstr>Simplified Arabic</vt:lpstr>
      <vt:lpstr>Office Theme</vt:lpstr>
      <vt:lpstr>    Mid-term review (1) </vt:lpstr>
      <vt:lpstr>PowerPoint Presentation</vt:lpstr>
      <vt:lpstr>1- جَمَالُ رَسُولِ الله صَلَّى اللهُ عَلَيْهِ وَسَلَّم </vt:lpstr>
      <vt:lpstr>PowerPoint Presentation</vt:lpstr>
      <vt:lpstr>PowerPoint Presentation</vt:lpstr>
      <vt:lpstr>2- جِئْتَنِي بِالتَّمْرِ وَلَمْ تَنْزِعْ مِنْهُ النَّوَى </vt:lpstr>
      <vt:lpstr>PowerPoint Presentation</vt:lpstr>
      <vt:lpstr>PowerPoint Presentation</vt:lpstr>
      <vt:lpstr>PowerPoint Presentation</vt:lpstr>
      <vt:lpstr>3- القَاضِي العَادِلُ فَتْحٌ لِلإِسْلَام </vt:lpstr>
      <vt:lpstr>PowerPoint Presentation</vt:lpstr>
      <vt:lpstr>PowerPoint Presentation</vt:lpstr>
      <vt:lpstr>PowerPoint Presentation</vt:lpstr>
      <vt:lpstr>PowerPoint Presentation</vt:lpstr>
      <vt:lpstr>4- الإِمَامُ أَبُو حَنِيفَةَ يَخَافُ "الزَّلْزَلَة" </vt:lpstr>
      <vt:lpstr>PowerPoint Presentation</vt:lpstr>
      <vt:lpstr>PowerPoint Presentation</vt:lpstr>
      <vt:lpstr>PowerPoint Presentation</vt:lpstr>
      <vt:lpstr>5- احذَرِ الثَّعْلَبَ فَإِنَّهُ خَدُوع </vt:lpstr>
      <vt:lpstr>PowerPoint Presentation</vt:lpstr>
      <vt:lpstr>PowerPoint Presentation</vt:lpstr>
      <vt:lpstr>PowerPoint Presentation</vt:lpstr>
      <vt:lpstr>6- الدُّعَاءُ هُوَ العِبَادَة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7- إنْ لَمْ تَكُنْ مِنَ الصَّالِحِينَ فَكُنْ مِنَ النَّاصِحِينَ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59</cp:revision>
  <dcterms:created xsi:type="dcterms:W3CDTF">2020-09-13T16:40:33Z</dcterms:created>
  <dcterms:modified xsi:type="dcterms:W3CDTF">2025-05-03T15:25:53Z</dcterms:modified>
</cp:coreProperties>
</file>