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292" r:id="rId4"/>
    <p:sldId id="272" r:id="rId5"/>
    <p:sldId id="293" r:id="rId6"/>
    <p:sldId id="295" r:id="rId7"/>
    <p:sldId id="301" r:id="rId8"/>
    <p:sldId id="304" r:id="rId9"/>
    <p:sldId id="318" r:id="rId10"/>
    <p:sldId id="274" r:id="rId11"/>
    <p:sldId id="307" r:id="rId12"/>
    <p:sldId id="310" r:id="rId13"/>
    <p:sldId id="313" r:id="rId14"/>
    <p:sldId id="282" r:id="rId15"/>
    <p:sldId id="314" r:id="rId16"/>
    <p:sldId id="31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وَسِيلةُ نَقْلٍ تَتَغَلَّبُ عَلَى الزِّحَامِ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3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- قِطَّةُ آيَا صُوفْيَا.. مَا قِصَّتُهَا؟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مَعَايِيرُ شِرَاءِ المَلَابِسِ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قِصَصٌ تَعْلِيمِيَّةٌ لِلأَطْفالِ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المَدْرَسَةُ العائِمَةُ في بَنْغلادِش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رافِيا أَرْشَد.. أَوَّلُ قاضِيَةٍ مُحَجَّبَةٍ في بريطانيا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المَغارِبَةُ يَسْتَغِلُّونَ الحَجْرَ المَنْزِلِيَّ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7"/>
      <dgm:spPr/>
    </dgm:pt>
    <dgm:pt modelId="{170DE394-6C4F-4C09-B119-0910362E0669}" type="pres">
      <dgm:prSet presAssocID="{2C77B128-EA26-49E6-88F9-E9FBCAA3A61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7"/>
      <dgm:spPr/>
    </dgm:pt>
    <dgm:pt modelId="{F041AEE6-7F0C-429F-A5D3-905F776C7E70}" type="pres">
      <dgm:prSet presAssocID="{BA552BBE-015D-4071-A1EC-8B9882E94C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7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مَعَايِيرُ شِرَاءِ المَلَابِسِ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وَسِيلةُ نَقْلٍ تَتَغَلَّبُ عَلَى الزِّحَامِ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342FEC3C-0F30-4065-BD27-3AF9C6FE50CB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</a:t>
          </a: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- قِطَّةُ آيَا صُوفْيَا.. مَا قِصَّتُهَا؟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قِصَصٌ تَعْلِيمِيَّةٌ لِلأَطْفالِ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المَدْرَسَةُ العائِمَةُ في بَنْغلادِش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رافِيا أَرْشَد.. أَوَّلُ قاضِيَةٍ مُحَجَّبَةٍ في بريطانيا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المَغارِبَةُ يَسْتَغِلُّونَ الحَجْرَ المَنْزِلِيَّ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</a:t>
            </a:r>
            <a:r>
              <a:rPr lang="ar-EG" sz="1800" b="1" dirty="0"/>
              <a:t>3</a:t>
            </a:r>
            <a:r>
              <a:rPr lang="en-CA" sz="1800" b="1" dirty="0"/>
              <a:t>6</a:t>
            </a:r>
            <a:r>
              <a:rPr lang="ar-EG" sz="1800" b="1" dirty="0"/>
              <a:t>1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16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10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articles/pages/2191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78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82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earning.aljazeera.net/ar/articles/pages/2184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40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68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en-US"/>
              <a:t>Mid-term review </a:t>
            </a:r>
            <a:r>
              <a:rPr lang="en-US" dirty="0"/>
              <a:t>(2)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66361-2D13-4FE9-861B-79A065A30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656806"/>
            <a:ext cx="6705600" cy="35443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79B774-09DA-496C-9169-1D38AE71BE53}"/>
              </a:ext>
            </a:extLst>
          </p:cNvPr>
          <p:cNvSpPr txBox="1"/>
          <p:nvPr/>
        </p:nvSpPr>
        <p:spPr>
          <a:xfrm>
            <a:off x="3054427" y="5582666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https://learning.aljazeera.net/ar/node/20103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3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ar-EG" dirty="0"/>
              <a:t>المَدْرَسَةُ العائِمَةُ في بَنْغلادِش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54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B59FA-641F-4709-BBED-4C95BAB1E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987" y="1555119"/>
            <a:ext cx="7418026" cy="3747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0E13-E9E7-4FE9-8844-F90C25D9D037}"/>
              </a:ext>
            </a:extLst>
          </p:cNvPr>
          <p:cNvSpPr txBox="1"/>
          <p:nvPr/>
        </p:nvSpPr>
        <p:spPr>
          <a:xfrm>
            <a:off x="3054427" y="5615719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https://learning.aljazeera.net/ar/articles/pages/21919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7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5F2AD0-C506-4603-B6A5-8121B643B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829" y="2222523"/>
            <a:ext cx="10238342" cy="2387600"/>
          </a:xfrm>
        </p:spPr>
        <p:txBody>
          <a:bodyPr>
            <a:normAutofit fontScale="90000"/>
          </a:bodyPr>
          <a:lstStyle/>
          <a:p>
            <a:pPr rtl="1"/>
            <a:r>
              <a:rPr lang="ar-EG" dirty="0"/>
              <a:t>رافِيا أَرْشَد.. أَوَّلُ قاضِيَةٍ مُحَجَّبَةٍ في بريطانيا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54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05F83-2E3A-4E4E-811B-0ADB357F8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70" y="1134365"/>
            <a:ext cx="7572260" cy="39723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EF229D-AE37-4EAE-BD3C-9D5937229AE2}"/>
              </a:ext>
            </a:extLst>
          </p:cNvPr>
          <p:cNvSpPr txBox="1"/>
          <p:nvPr/>
        </p:nvSpPr>
        <p:spPr>
          <a:xfrm>
            <a:off x="3054427" y="5439448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https://learning.aljazeera.net/ar/node/20782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51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ar-EG" dirty="0"/>
              <a:t>المَغارِبَةُ يَسْتَغِلُّونَ الحَجْرَ المَنْزِلِيَّ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17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152C0-27B6-400C-95A6-18694E0AE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769" y="1404702"/>
            <a:ext cx="7704462" cy="4048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B0A64E-D134-425F-8252-EC00876213CE}"/>
              </a:ext>
            </a:extLst>
          </p:cNvPr>
          <p:cNvSpPr txBox="1"/>
          <p:nvPr/>
        </p:nvSpPr>
        <p:spPr>
          <a:xfrm>
            <a:off x="3054427" y="5747921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https://learning.aljazeera.net/ar/node/20826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79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023723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23E8571-E54C-46F8-AE49-2FFF65DF6399}"/>
              </a:ext>
            </a:extLst>
          </p:cNvPr>
          <p:cNvSpPr/>
          <p:nvPr/>
        </p:nvSpPr>
        <p:spPr>
          <a:xfrm>
            <a:off x="2324559" y="3569465"/>
            <a:ext cx="7348251" cy="892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5CFB90-2FB4-40A2-A83E-CDEC4B452693}"/>
              </a:ext>
            </a:extLst>
          </p:cNvPr>
          <p:cNvSpPr/>
          <p:nvPr/>
        </p:nvSpPr>
        <p:spPr>
          <a:xfrm>
            <a:off x="2324559" y="5486400"/>
            <a:ext cx="7348251" cy="892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C8B160-63D9-45B3-A872-83C2C8F88645}"/>
              </a:ext>
            </a:extLst>
          </p:cNvPr>
          <p:cNvSpPr/>
          <p:nvPr/>
        </p:nvSpPr>
        <p:spPr>
          <a:xfrm>
            <a:off x="2324559" y="969485"/>
            <a:ext cx="7348251" cy="738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7" y="2798993"/>
            <a:ext cx="11979966" cy="2387600"/>
          </a:xfrm>
        </p:spPr>
        <p:txBody>
          <a:bodyPr>
            <a:normAutofit/>
          </a:bodyPr>
          <a:lstStyle/>
          <a:p>
            <a:pPr rtl="1">
              <a:lnSpc>
                <a:spcPct val="100000"/>
              </a:lnSpc>
            </a:pPr>
            <a:r>
              <a:rPr lang="ar-EG" dirty="0"/>
              <a:t>مَعَايِيرُ شِرَاءِ المَلَابِسِ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2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F62063E4-F9C8-4F03-9803-3C979F707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818" y="1486312"/>
            <a:ext cx="7638364" cy="3885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962FCF-5631-48B5-9E47-19E2CE912D8C}"/>
              </a:ext>
            </a:extLst>
          </p:cNvPr>
          <p:cNvSpPr txBox="1"/>
          <p:nvPr/>
        </p:nvSpPr>
        <p:spPr>
          <a:xfrm>
            <a:off x="3054427" y="5560633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https://learning.aljazeera.net/ar/articles/pages/21844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1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وَسِيلةُ نَقْلٍ تَتَغَلَّبُ عَلَى الزِّحَامِ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0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93CB5-2456-4C15-BEB4-30CE2B8A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853" y="1331256"/>
            <a:ext cx="7594294" cy="4195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2BBA1B-39AD-4A86-89F0-F6E43A69CA0D}"/>
              </a:ext>
            </a:extLst>
          </p:cNvPr>
          <p:cNvSpPr txBox="1"/>
          <p:nvPr/>
        </p:nvSpPr>
        <p:spPr>
          <a:xfrm>
            <a:off x="3054427" y="5847071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https://learning.aljazeera.net/ar/node/20403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4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قِطَّةُ آيَا صُوفْيَا.. مَا قِصَّتُهَا؟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74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91B12-1FE0-4DB1-8529-EB46762B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718" y="1223348"/>
            <a:ext cx="7770564" cy="4036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B9D1E1-E8F0-4DD4-96D7-CD50C06BC2AC}"/>
              </a:ext>
            </a:extLst>
          </p:cNvPr>
          <p:cNvSpPr txBox="1"/>
          <p:nvPr/>
        </p:nvSpPr>
        <p:spPr>
          <a:xfrm>
            <a:off x="3054427" y="5692835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https://learning.aljazeera.net/ar/node/20688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4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dirty="0"/>
              <a:t>قِصَصٌ تَعْلِيمِيَّةٌ لِلأَطْفالِ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17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235</Words>
  <Application>Microsoft Office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Sakkal Majalla</vt:lpstr>
      <vt:lpstr>Office Theme</vt:lpstr>
      <vt:lpstr>Mid-term review (2) </vt:lpstr>
      <vt:lpstr>PowerPoint Presentation</vt:lpstr>
      <vt:lpstr>مَعَايِيرُ شِرَاءِ المَلَابِسِ </vt:lpstr>
      <vt:lpstr>PowerPoint Presentation</vt:lpstr>
      <vt:lpstr>وَسِيلةُ نَقْلٍ تَتَغَلَّبُ عَلَى الزِّحَامِ </vt:lpstr>
      <vt:lpstr>PowerPoint Presentation</vt:lpstr>
      <vt:lpstr>قِطَّةُ آيَا صُوفْيَا.. مَا قِصَّتُهَا؟ </vt:lpstr>
      <vt:lpstr>PowerPoint Presentation</vt:lpstr>
      <vt:lpstr>قِصَصٌ تَعْلِيمِيَّةٌ لِلأَطْفالِ </vt:lpstr>
      <vt:lpstr>PowerPoint Presentation</vt:lpstr>
      <vt:lpstr>المَدْرَسَةُ العائِمَةُ في بَنْغلادِش </vt:lpstr>
      <vt:lpstr>PowerPoint Presentation</vt:lpstr>
      <vt:lpstr>رافِيا أَرْشَد.. أَوَّلُ قاضِيَةٍ مُحَجَّبَةٍ في بريطانيا </vt:lpstr>
      <vt:lpstr>PowerPoint Presentation</vt:lpstr>
      <vt:lpstr>المَغارِبَةُ يَسْتَغِلُّونَ الحَجْرَ المَنْزِلِيَّ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70</cp:revision>
  <dcterms:created xsi:type="dcterms:W3CDTF">2020-09-13T16:40:33Z</dcterms:created>
  <dcterms:modified xsi:type="dcterms:W3CDTF">2025-05-04T17:56:53Z</dcterms:modified>
</cp:coreProperties>
</file>