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74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سَبْعَةٌ يُظِلُّهُم اللهُ فِي ظِلِّه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بَابُ الوُضُوء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آيَاتٌ مِنْ سُورَةِ الإِنْسَان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حَدِيثُ جِبْرِيل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وَصِيَّة هَارُونَ الرَّشِيدِ لِمُعَلِّمِ وَلَدِه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اخْتِيَارُ الصَّدِيق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رِسَالَةُ عُمَرَ بنِ الخَطَّاب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آيَاتٌ مِنْ سُورَةِ الإِنْسَان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سَبْعَةٌ يُظِلُّهُم اللهُ فِي ظِلِّه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بَابُ الوُضُوء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حَدِيثُ جِبْرِيل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وَصِيَّة هَارُونَ الرَّشِيدِ لِمُعَلِّمِ وَلَدِه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اخْتِيَارُ الصَّدِيق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رِسَالَةُ عُمَرَ بنِ الخَطَّاب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ar-EG" sz="1800" b="1" dirty="0"/>
              <a:t>4</a:t>
            </a:r>
            <a:r>
              <a:rPr lang="en-CA" sz="1800" b="1" dirty="0"/>
              <a:t>61E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2052A-558E-4B79-A66F-FA383D82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2390630"/>
            <a:ext cx="11946017" cy="2076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3E2734-314E-461F-82ED-1CE31F0731C0}"/>
              </a:ext>
            </a:extLst>
          </p:cNvPr>
          <p:cNvSpPr/>
          <p:nvPr/>
        </p:nvSpPr>
        <p:spPr>
          <a:xfrm>
            <a:off x="258417" y="2581702"/>
            <a:ext cx="110668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CA558-B1B8-4F35-AE58-A3AD80CCE255}"/>
              </a:ext>
            </a:extLst>
          </p:cNvPr>
          <p:cNvSpPr/>
          <p:nvPr/>
        </p:nvSpPr>
        <p:spPr>
          <a:xfrm>
            <a:off x="6728791" y="3161872"/>
            <a:ext cx="12458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943E9-D1EE-413C-9337-AE8078F2D9BA}"/>
              </a:ext>
            </a:extLst>
          </p:cNvPr>
          <p:cNvSpPr/>
          <p:nvPr/>
        </p:nvSpPr>
        <p:spPr>
          <a:xfrm>
            <a:off x="4995946" y="3161872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83D26-4A05-40FD-A66A-4B8BEB2E737E}"/>
              </a:ext>
            </a:extLst>
          </p:cNvPr>
          <p:cNvSpPr/>
          <p:nvPr/>
        </p:nvSpPr>
        <p:spPr>
          <a:xfrm>
            <a:off x="5463210" y="3816611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E46FAC-C278-4E38-8D51-64F07A45BE81}"/>
              </a:ext>
            </a:extLst>
          </p:cNvPr>
          <p:cNvSpPr/>
          <p:nvPr/>
        </p:nvSpPr>
        <p:spPr>
          <a:xfrm>
            <a:off x="4631634" y="3814621"/>
            <a:ext cx="74887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A944D5-BD9A-492C-9A30-B9F7CF39265D}"/>
              </a:ext>
            </a:extLst>
          </p:cNvPr>
          <p:cNvSpPr/>
          <p:nvPr/>
        </p:nvSpPr>
        <p:spPr>
          <a:xfrm>
            <a:off x="2285999" y="3814621"/>
            <a:ext cx="83832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4173B-DE89-4A88-87FC-5921BDEA7245}"/>
              </a:ext>
            </a:extLst>
          </p:cNvPr>
          <p:cNvSpPr/>
          <p:nvPr/>
        </p:nvSpPr>
        <p:spPr>
          <a:xfrm>
            <a:off x="737231" y="3742043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30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رِسَالَةُ عُمَرَ بنِ الخَطَّاب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9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03CB18-2380-42F1-88A0-DFADC97D1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1695208"/>
            <a:ext cx="12079386" cy="34675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1E34CA-3979-4FDE-A8F4-72E6701A6837}"/>
              </a:ext>
            </a:extLst>
          </p:cNvPr>
          <p:cNvSpPr/>
          <p:nvPr/>
        </p:nvSpPr>
        <p:spPr>
          <a:xfrm>
            <a:off x="3627783" y="3161872"/>
            <a:ext cx="12900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594A0-B879-46CC-9A18-CA607836BA08}"/>
              </a:ext>
            </a:extLst>
          </p:cNvPr>
          <p:cNvSpPr/>
          <p:nvPr/>
        </p:nvSpPr>
        <p:spPr>
          <a:xfrm>
            <a:off x="10326756" y="3919701"/>
            <a:ext cx="4849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6E5C1F-5009-4EE5-8751-A624A3A693C8}"/>
              </a:ext>
            </a:extLst>
          </p:cNvPr>
          <p:cNvSpPr/>
          <p:nvPr/>
        </p:nvSpPr>
        <p:spPr>
          <a:xfrm>
            <a:off x="1848677" y="3840190"/>
            <a:ext cx="5743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23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437B8-6E18-462D-9885-235474EB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2490656"/>
            <a:ext cx="12165123" cy="18766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30101E-6280-4070-B128-38F30467460A}"/>
              </a:ext>
            </a:extLst>
          </p:cNvPr>
          <p:cNvSpPr/>
          <p:nvPr/>
        </p:nvSpPr>
        <p:spPr>
          <a:xfrm>
            <a:off x="10376452" y="2597798"/>
            <a:ext cx="7433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E4AC6-A202-404A-9AB6-AF7E2D42A2F1}"/>
              </a:ext>
            </a:extLst>
          </p:cNvPr>
          <p:cNvSpPr/>
          <p:nvPr/>
        </p:nvSpPr>
        <p:spPr>
          <a:xfrm>
            <a:off x="655983" y="2985425"/>
            <a:ext cx="5843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4F5BA-3D85-45E5-B30E-B4D9851776DA}"/>
              </a:ext>
            </a:extLst>
          </p:cNvPr>
          <p:cNvSpPr/>
          <p:nvPr/>
        </p:nvSpPr>
        <p:spPr>
          <a:xfrm>
            <a:off x="3657599" y="3661286"/>
            <a:ext cx="10315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97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342E0-BE1C-4C16-9CF8-EE01DE70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066735"/>
            <a:ext cx="12022228" cy="2724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215137-1506-480A-B302-914CA287CFDA}"/>
              </a:ext>
            </a:extLst>
          </p:cNvPr>
          <p:cNvSpPr/>
          <p:nvPr/>
        </p:nvSpPr>
        <p:spPr>
          <a:xfrm>
            <a:off x="7832034" y="2220111"/>
            <a:ext cx="9253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47140-8EDA-40F8-A45C-D01F46673275}"/>
              </a:ext>
            </a:extLst>
          </p:cNvPr>
          <p:cNvSpPr/>
          <p:nvPr/>
        </p:nvSpPr>
        <p:spPr>
          <a:xfrm>
            <a:off x="7374835" y="2754367"/>
            <a:ext cx="6042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0176FC-B1A1-4E14-ABB9-5A025968F165}"/>
              </a:ext>
            </a:extLst>
          </p:cNvPr>
          <p:cNvSpPr/>
          <p:nvPr/>
        </p:nvSpPr>
        <p:spPr>
          <a:xfrm>
            <a:off x="1669775" y="2667372"/>
            <a:ext cx="6042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EE8407-A35B-4007-9E5B-FE4C95BED3CF}"/>
              </a:ext>
            </a:extLst>
          </p:cNvPr>
          <p:cNvSpPr/>
          <p:nvPr/>
        </p:nvSpPr>
        <p:spPr>
          <a:xfrm>
            <a:off x="1103243" y="3288623"/>
            <a:ext cx="16677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B6A939-CE2F-4F09-9B0B-99FFF6D5DB4A}"/>
              </a:ext>
            </a:extLst>
          </p:cNvPr>
          <p:cNvSpPr/>
          <p:nvPr/>
        </p:nvSpPr>
        <p:spPr>
          <a:xfrm>
            <a:off x="198783" y="3288623"/>
            <a:ext cx="79894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5AB20D-D410-4665-9C0C-3AF75DB0C046}"/>
              </a:ext>
            </a:extLst>
          </p:cNvPr>
          <p:cNvSpPr/>
          <p:nvPr/>
        </p:nvSpPr>
        <p:spPr>
          <a:xfrm>
            <a:off x="10913165" y="4138363"/>
            <a:ext cx="9322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4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152146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D93DAA5-EBA5-485D-AA78-64B3D51FC5DA}"/>
              </a:ext>
            </a:extLst>
          </p:cNvPr>
          <p:cNvSpPr/>
          <p:nvPr/>
        </p:nvSpPr>
        <p:spPr>
          <a:xfrm>
            <a:off x="2223052" y="3602516"/>
            <a:ext cx="7394673" cy="26991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وَصِيَّة هَارُونَ الرَّشِيدِ لِمُعَلِّمِ وَلَدِه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02EAC4-CE71-437D-B2EB-CAF664C207C2}"/>
              </a:ext>
            </a:extLst>
          </p:cNvPr>
          <p:cNvGrpSpPr/>
          <p:nvPr/>
        </p:nvGrpSpPr>
        <p:grpSpPr>
          <a:xfrm>
            <a:off x="0" y="1120925"/>
            <a:ext cx="12192000" cy="5597922"/>
            <a:chOff x="0" y="723365"/>
            <a:chExt cx="12192000" cy="55979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C60932-0FEA-471B-BA4F-26EB9F378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23365"/>
              <a:ext cx="12192000" cy="54112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C4AAFA-8B13-41FE-BD90-704D98075F4B}"/>
                </a:ext>
              </a:extLst>
            </p:cNvPr>
            <p:cNvSpPr/>
            <p:nvPr/>
          </p:nvSpPr>
          <p:spPr>
            <a:xfrm>
              <a:off x="198783" y="3627783"/>
              <a:ext cx="11877260" cy="2693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BF6761-DA37-4880-9673-AE3234995945}"/>
                </a:ext>
              </a:extLst>
            </p:cNvPr>
            <p:cNvSpPr/>
            <p:nvPr/>
          </p:nvSpPr>
          <p:spPr>
            <a:xfrm>
              <a:off x="0" y="3034748"/>
              <a:ext cx="7275443" cy="71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37783FD-BB2E-4AFD-B3DF-A954D1DFC47E}"/>
              </a:ext>
            </a:extLst>
          </p:cNvPr>
          <p:cNvSpPr/>
          <p:nvPr/>
        </p:nvSpPr>
        <p:spPr>
          <a:xfrm>
            <a:off x="5436703" y="2306006"/>
            <a:ext cx="8351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89E51D-47A8-4AB6-9C71-D4ED6C0810C3}"/>
              </a:ext>
            </a:extLst>
          </p:cNvPr>
          <p:cNvSpPr/>
          <p:nvPr/>
        </p:nvSpPr>
        <p:spPr>
          <a:xfrm>
            <a:off x="8209721" y="2927442"/>
            <a:ext cx="79322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EF1BA-1BD0-4523-B8B7-4C9BB2C3FF30}"/>
              </a:ext>
            </a:extLst>
          </p:cNvPr>
          <p:cNvSpPr/>
          <p:nvPr/>
        </p:nvSpPr>
        <p:spPr>
          <a:xfrm>
            <a:off x="2693504" y="2883358"/>
            <a:ext cx="12490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92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AD63D1C-476D-411E-89FA-05072E51A849}"/>
              </a:ext>
            </a:extLst>
          </p:cNvPr>
          <p:cNvGrpSpPr/>
          <p:nvPr/>
        </p:nvGrpSpPr>
        <p:grpSpPr>
          <a:xfrm>
            <a:off x="0" y="2325766"/>
            <a:ext cx="12192000" cy="3172774"/>
            <a:chOff x="0" y="3409132"/>
            <a:chExt cx="12192000" cy="31727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46F1B7-F39D-4950-A515-1358779E3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3020"/>
            <a:stretch/>
          </p:blipFill>
          <p:spPr>
            <a:xfrm>
              <a:off x="0" y="3498574"/>
              <a:ext cx="12192000" cy="308333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213013-7C5D-4737-8D98-54D48628FF11}"/>
                </a:ext>
              </a:extLst>
            </p:cNvPr>
            <p:cNvSpPr/>
            <p:nvPr/>
          </p:nvSpPr>
          <p:spPr>
            <a:xfrm>
              <a:off x="7195930" y="3409132"/>
              <a:ext cx="4880113" cy="6659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9E9BCF-0414-4F48-9D9B-7211F09B58D7}"/>
                </a:ext>
              </a:extLst>
            </p:cNvPr>
            <p:cNvSpPr/>
            <p:nvPr/>
          </p:nvSpPr>
          <p:spPr>
            <a:xfrm>
              <a:off x="198783" y="4770792"/>
              <a:ext cx="4959626" cy="479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464BCF-26DF-4DAD-9995-911FCF4C645B}"/>
                </a:ext>
              </a:extLst>
            </p:cNvPr>
            <p:cNvSpPr/>
            <p:nvPr/>
          </p:nvSpPr>
          <p:spPr>
            <a:xfrm>
              <a:off x="198783" y="5357200"/>
              <a:ext cx="11877260" cy="1131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730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اخْتِيَارُ الصَّدِيق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6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E569D-3162-4C2D-89CF-35EB29CF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" y="1852392"/>
            <a:ext cx="12041280" cy="31532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EA522E-9EE9-4AE3-8C2A-7745C0904847}"/>
              </a:ext>
            </a:extLst>
          </p:cNvPr>
          <p:cNvSpPr/>
          <p:nvPr/>
        </p:nvSpPr>
        <p:spPr>
          <a:xfrm>
            <a:off x="8607287" y="3161871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0A0DF-63B3-40BD-B2D7-3219AD27D963}"/>
              </a:ext>
            </a:extLst>
          </p:cNvPr>
          <p:cNvSpPr/>
          <p:nvPr/>
        </p:nvSpPr>
        <p:spPr>
          <a:xfrm>
            <a:off x="7229061" y="3161871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D9E96-4039-4BD3-9E2F-875EC5E82216}"/>
              </a:ext>
            </a:extLst>
          </p:cNvPr>
          <p:cNvSpPr/>
          <p:nvPr/>
        </p:nvSpPr>
        <p:spPr>
          <a:xfrm>
            <a:off x="1639958" y="3161871"/>
            <a:ext cx="165677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B09E23-0D79-47AB-93D0-53A48E782D8E}"/>
              </a:ext>
            </a:extLst>
          </p:cNvPr>
          <p:cNvSpPr/>
          <p:nvPr/>
        </p:nvSpPr>
        <p:spPr>
          <a:xfrm>
            <a:off x="2650435" y="3816611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0A9DE7-55E2-41C5-A4B8-E5CDF8FB1680}"/>
              </a:ext>
            </a:extLst>
          </p:cNvPr>
          <p:cNvSpPr/>
          <p:nvPr/>
        </p:nvSpPr>
        <p:spPr>
          <a:xfrm>
            <a:off x="6294533" y="4350867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2BB79C-9ED6-4DC8-8799-4F784DA80510}"/>
              </a:ext>
            </a:extLst>
          </p:cNvPr>
          <p:cNvSpPr/>
          <p:nvPr/>
        </p:nvSpPr>
        <p:spPr>
          <a:xfrm>
            <a:off x="5171536" y="4350867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3CFAE-F0C8-4277-A5C4-92CAA0243E8F}"/>
              </a:ext>
            </a:extLst>
          </p:cNvPr>
          <p:cNvSpPr/>
          <p:nvPr/>
        </p:nvSpPr>
        <p:spPr>
          <a:xfrm>
            <a:off x="705430" y="4350867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96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01217-5A98-4575-AC2A-DB20E32F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2709762"/>
            <a:ext cx="11926964" cy="14384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A9792F-3A74-4BB8-AED4-44B3BBF0F88D}"/>
              </a:ext>
            </a:extLst>
          </p:cNvPr>
          <p:cNvSpPr/>
          <p:nvPr/>
        </p:nvSpPr>
        <p:spPr>
          <a:xfrm>
            <a:off x="7199119" y="2894744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F2F5A-3805-4A9B-AF01-A76FBE14911D}"/>
              </a:ext>
            </a:extLst>
          </p:cNvPr>
          <p:cNvSpPr/>
          <p:nvPr/>
        </p:nvSpPr>
        <p:spPr>
          <a:xfrm>
            <a:off x="132518" y="2894744"/>
            <a:ext cx="66261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29838-4D00-48B9-AACB-5657947E1E7F}"/>
              </a:ext>
            </a:extLst>
          </p:cNvPr>
          <p:cNvSpPr/>
          <p:nvPr/>
        </p:nvSpPr>
        <p:spPr>
          <a:xfrm>
            <a:off x="10508849" y="3515980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436C5-9EC3-4D1E-8520-CE084C551152}"/>
              </a:ext>
            </a:extLst>
          </p:cNvPr>
          <p:cNvSpPr/>
          <p:nvPr/>
        </p:nvSpPr>
        <p:spPr>
          <a:xfrm>
            <a:off x="1752475" y="3515980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55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CECA8-CC26-4B54-A7CA-29BCA96C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2462077"/>
            <a:ext cx="11850754" cy="19338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7908DD-79BE-4926-ACBC-B69070059712}"/>
              </a:ext>
            </a:extLst>
          </p:cNvPr>
          <p:cNvSpPr/>
          <p:nvPr/>
        </p:nvSpPr>
        <p:spPr>
          <a:xfrm>
            <a:off x="8202971" y="3161871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312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77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Sakkal Majalla</vt:lpstr>
      <vt:lpstr>Office Theme</vt:lpstr>
      <vt:lpstr>    Mid-term review (2) </vt:lpstr>
      <vt:lpstr>PowerPoint Presentation</vt:lpstr>
      <vt:lpstr>وَصِيَّة هَارُونَ الرَّشِيدِ لِمُعَلِّمِ وَلَدِه </vt:lpstr>
      <vt:lpstr>PowerPoint Presentation</vt:lpstr>
      <vt:lpstr>PowerPoint Presentation</vt:lpstr>
      <vt:lpstr>اخْتِيَارُ الصَّدِيق </vt:lpstr>
      <vt:lpstr>PowerPoint Presentation</vt:lpstr>
      <vt:lpstr>PowerPoint Presentation</vt:lpstr>
      <vt:lpstr>PowerPoint Presentation</vt:lpstr>
      <vt:lpstr>PowerPoint Presentation</vt:lpstr>
      <vt:lpstr>رِسَالَةُ عُمَرَ بنِ الخَطَّاب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65</cp:revision>
  <dcterms:created xsi:type="dcterms:W3CDTF">2020-09-13T16:40:33Z</dcterms:created>
  <dcterms:modified xsi:type="dcterms:W3CDTF">2024-11-16T19:05:43Z</dcterms:modified>
</cp:coreProperties>
</file>