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92" r:id="rId3"/>
    <p:sldId id="287" r:id="rId4"/>
    <p:sldId id="288" r:id="rId5"/>
    <p:sldId id="289" r:id="rId6"/>
    <p:sldId id="27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54"/>
    <p:restoredTop sz="92683"/>
  </p:normalViewPr>
  <p:slideViewPr>
    <p:cSldViewPr snapToGrid="0" snapToObjects="1">
      <p:cViewPr varScale="1">
        <p:scale>
          <a:sx n="58" d="100"/>
          <a:sy n="58" d="100"/>
        </p:scale>
        <p:origin x="126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05ADCE-D0F6-422E-A242-6577D6EE78C3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2C77B128-EA26-49E6-88F9-E9FBCAA3A61D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2- سَيِّد الشُّهَدَاء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62DDBC7-1E9E-40F3-83FE-E036E103F863}" type="parTrans" cxnId="{79BFB3DE-26ED-4ACF-B6FF-2A2B3E7A0386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8B174559-956E-42FE-92DC-5978D2930E79}" type="sibTrans" cxnId="{79BFB3DE-26ED-4ACF-B6FF-2A2B3E7A0386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A552BBE-015D-4071-A1EC-8B9882E94C65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3- خُطْبَةُ الوَدَاعِ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EA4EEF3C-0516-4F2F-8505-ED794E3B8A44}" type="parTrans" cxnId="{C3E7593B-021E-42D7-AAED-7687A889FB96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CE3A710-89EC-4FF7-941D-D9EA1BA840B8}" type="sibTrans" cxnId="{C3E7593B-021E-42D7-AAED-7687A889FB96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8274475-A7C9-4C34-8FC2-507B3F195890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1- أَخْلَاقٌ حَمِيدَة 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0EF55E00-0F8E-49D0-9C81-37CD9F57F2C9}" type="sibTrans" cxnId="{DB63E84D-98D6-4639-9ED3-32BBADE050AA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512AAB8-3C73-46B6-AFB1-AD6BD13D172D}" type="parTrans" cxnId="{DB63E84D-98D6-4639-9ED3-32BBADE050AA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195B0002-34CF-4A06-ACBE-E5024E7832E7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4- شُبُهَاتٌ حَوْلَ السُّنَّة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44D9A615-BBE3-4698-BB1E-9BCCFA1B8B06}" type="parTrans" cxnId="{C3A40B62-9628-4DFB-BA76-597DE2C46817}">
      <dgm:prSet/>
      <dgm:spPr/>
      <dgm:t>
        <a:bodyPr/>
        <a:lstStyle/>
        <a:p>
          <a:endParaRPr lang="en-US"/>
        </a:p>
      </dgm:t>
    </dgm:pt>
    <dgm:pt modelId="{1A81DDBF-3527-4101-94E3-47AB35F185F7}" type="sibTrans" cxnId="{C3A40B62-9628-4DFB-BA76-597DE2C46817}">
      <dgm:prSet/>
      <dgm:spPr/>
      <dgm:t>
        <a:bodyPr/>
        <a:lstStyle/>
        <a:p>
          <a:endParaRPr lang="en-US"/>
        </a:p>
      </dgm:t>
    </dgm:pt>
    <dgm:pt modelId="{66040F37-5056-4F29-9A7D-4B6F3FEED258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5- كَلِمَاتٌ عَن العُدْوَان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AEDE7B79-6226-4F57-8E8E-74612EB5C468}" type="parTrans" cxnId="{AE0B319C-029E-42B7-A924-F6DAF6548916}">
      <dgm:prSet/>
      <dgm:spPr/>
      <dgm:t>
        <a:bodyPr/>
        <a:lstStyle/>
        <a:p>
          <a:endParaRPr lang="en-US"/>
        </a:p>
      </dgm:t>
    </dgm:pt>
    <dgm:pt modelId="{745F0E62-F4BC-48C5-952A-AF993466190B}" type="sibTrans" cxnId="{AE0B319C-029E-42B7-A924-F6DAF6548916}">
      <dgm:prSet/>
      <dgm:spPr/>
      <dgm:t>
        <a:bodyPr/>
        <a:lstStyle/>
        <a:p>
          <a:endParaRPr lang="en-US"/>
        </a:p>
      </dgm:t>
    </dgm:pt>
    <dgm:pt modelId="{1AD4049B-97F5-4F12-AB67-B77469951836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6- آيات من سورة الحاقة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0202643-5908-4AF0-99DA-2B6545764A76}" type="parTrans" cxnId="{23362E31-2C1F-44C1-81D8-1C5A1051E197}">
      <dgm:prSet/>
      <dgm:spPr/>
      <dgm:t>
        <a:bodyPr/>
        <a:lstStyle/>
        <a:p>
          <a:endParaRPr lang="en-US"/>
        </a:p>
      </dgm:t>
    </dgm:pt>
    <dgm:pt modelId="{24641ED6-9F34-4BB6-8FDD-F15470B9AF35}" type="sibTrans" cxnId="{23362E31-2C1F-44C1-81D8-1C5A1051E197}">
      <dgm:prSet/>
      <dgm:spPr/>
      <dgm:t>
        <a:bodyPr/>
        <a:lstStyle/>
        <a:p>
          <a:endParaRPr lang="en-US"/>
        </a:p>
      </dgm:t>
    </dgm:pt>
    <dgm:pt modelId="{A562B768-F65B-4711-87A3-AF602F51F512}" type="pres">
      <dgm:prSet presAssocID="{8F05ADCE-D0F6-422E-A242-6577D6EE78C3}" presName="linear" presStyleCnt="0">
        <dgm:presLayoutVars>
          <dgm:dir val="rev"/>
          <dgm:animLvl val="lvl"/>
          <dgm:resizeHandles val="exact"/>
        </dgm:presLayoutVars>
      </dgm:prSet>
      <dgm:spPr/>
    </dgm:pt>
    <dgm:pt modelId="{6324B276-1032-45FF-9068-65F91FAE03D5}" type="pres">
      <dgm:prSet presAssocID="{38274475-A7C9-4C34-8FC2-507B3F195890}" presName="parentLin" presStyleCnt="0"/>
      <dgm:spPr/>
    </dgm:pt>
    <dgm:pt modelId="{082FBE13-29D9-406C-BBA2-30E2D89AF901}" type="pres">
      <dgm:prSet presAssocID="{38274475-A7C9-4C34-8FC2-507B3F195890}" presName="parentLeftMargin" presStyleLbl="node1" presStyleIdx="0" presStyleCnt="6"/>
      <dgm:spPr/>
    </dgm:pt>
    <dgm:pt modelId="{0EA2069B-3659-4929-8E8C-525B8015012F}" type="pres">
      <dgm:prSet presAssocID="{38274475-A7C9-4C34-8FC2-507B3F195890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C378BDE7-F81C-4B94-9131-9BBD584D4D36}" type="pres">
      <dgm:prSet presAssocID="{38274475-A7C9-4C34-8FC2-507B3F195890}" presName="negativeSpace" presStyleCnt="0"/>
      <dgm:spPr/>
    </dgm:pt>
    <dgm:pt modelId="{DCB64462-C54F-4F86-8F6D-7F6FEEF1E1BD}" type="pres">
      <dgm:prSet presAssocID="{38274475-A7C9-4C34-8FC2-507B3F195890}" presName="childText" presStyleLbl="conFgAcc1" presStyleIdx="0" presStyleCnt="6">
        <dgm:presLayoutVars>
          <dgm:bulletEnabled val="1"/>
        </dgm:presLayoutVars>
      </dgm:prSet>
      <dgm:spPr/>
    </dgm:pt>
    <dgm:pt modelId="{883FAB04-01BB-46C7-B825-B7DE62A168B8}" type="pres">
      <dgm:prSet presAssocID="{0EF55E00-0F8E-49D0-9C81-37CD9F57F2C9}" presName="spaceBetweenRectangles" presStyleCnt="0"/>
      <dgm:spPr/>
    </dgm:pt>
    <dgm:pt modelId="{E37371B2-4336-4C9F-B1DA-81D0DA467D77}" type="pres">
      <dgm:prSet presAssocID="{2C77B128-EA26-49E6-88F9-E9FBCAA3A61D}" presName="parentLin" presStyleCnt="0"/>
      <dgm:spPr/>
    </dgm:pt>
    <dgm:pt modelId="{D57C2251-46C3-40CF-A23E-B7CC9245A50A}" type="pres">
      <dgm:prSet presAssocID="{2C77B128-EA26-49E6-88F9-E9FBCAA3A61D}" presName="parentLeftMargin" presStyleLbl="node1" presStyleIdx="0" presStyleCnt="6"/>
      <dgm:spPr/>
    </dgm:pt>
    <dgm:pt modelId="{170DE394-6C4F-4C09-B119-0910362E0669}" type="pres">
      <dgm:prSet presAssocID="{2C77B128-EA26-49E6-88F9-E9FBCAA3A61D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6F9A6523-39D3-49E6-BE71-90EC653D8C75}" type="pres">
      <dgm:prSet presAssocID="{2C77B128-EA26-49E6-88F9-E9FBCAA3A61D}" presName="negativeSpace" presStyleCnt="0"/>
      <dgm:spPr/>
    </dgm:pt>
    <dgm:pt modelId="{DA6EC800-4A5E-4433-B1BD-149B73673078}" type="pres">
      <dgm:prSet presAssocID="{2C77B128-EA26-49E6-88F9-E9FBCAA3A61D}" presName="childText" presStyleLbl="conFgAcc1" presStyleIdx="1" presStyleCnt="6">
        <dgm:presLayoutVars>
          <dgm:bulletEnabled val="1"/>
        </dgm:presLayoutVars>
      </dgm:prSet>
      <dgm:spPr/>
    </dgm:pt>
    <dgm:pt modelId="{F27338F8-BE83-42C1-BF94-69530EA418E8}" type="pres">
      <dgm:prSet presAssocID="{8B174559-956E-42FE-92DC-5978D2930E79}" presName="spaceBetweenRectangles" presStyleCnt="0"/>
      <dgm:spPr/>
    </dgm:pt>
    <dgm:pt modelId="{F6E9E715-2CDF-40A5-9C59-ADF2932B97F6}" type="pres">
      <dgm:prSet presAssocID="{BA552BBE-015D-4071-A1EC-8B9882E94C65}" presName="parentLin" presStyleCnt="0"/>
      <dgm:spPr/>
    </dgm:pt>
    <dgm:pt modelId="{3F464897-28F5-410E-9696-43F706A9FBE4}" type="pres">
      <dgm:prSet presAssocID="{BA552BBE-015D-4071-A1EC-8B9882E94C65}" presName="parentLeftMargin" presStyleLbl="node1" presStyleIdx="1" presStyleCnt="6"/>
      <dgm:spPr/>
    </dgm:pt>
    <dgm:pt modelId="{F041AEE6-7F0C-429F-A5D3-905F776C7E70}" type="pres">
      <dgm:prSet presAssocID="{BA552BBE-015D-4071-A1EC-8B9882E94C65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6F217867-A03D-4A8B-964D-8572C2F7D647}" type="pres">
      <dgm:prSet presAssocID="{BA552BBE-015D-4071-A1EC-8B9882E94C65}" presName="negativeSpace" presStyleCnt="0"/>
      <dgm:spPr/>
    </dgm:pt>
    <dgm:pt modelId="{342FEC3C-0F30-4065-BD27-3AF9C6FE50CB}" type="pres">
      <dgm:prSet presAssocID="{BA552BBE-015D-4071-A1EC-8B9882E94C65}" presName="childText" presStyleLbl="conFgAcc1" presStyleIdx="2" presStyleCnt="6">
        <dgm:presLayoutVars>
          <dgm:bulletEnabled val="1"/>
        </dgm:presLayoutVars>
      </dgm:prSet>
      <dgm:spPr/>
    </dgm:pt>
    <dgm:pt modelId="{2B4878E8-2C3F-4897-B8F4-BB3CB7835E4D}" type="pres">
      <dgm:prSet presAssocID="{2CE3A710-89EC-4FF7-941D-D9EA1BA840B8}" presName="spaceBetweenRectangles" presStyleCnt="0"/>
      <dgm:spPr/>
    </dgm:pt>
    <dgm:pt modelId="{9C6A4B26-B390-41EF-A36C-7CAAFD0E5091}" type="pres">
      <dgm:prSet presAssocID="{195B0002-34CF-4A06-ACBE-E5024E7832E7}" presName="parentLin" presStyleCnt="0"/>
      <dgm:spPr/>
    </dgm:pt>
    <dgm:pt modelId="{D5804A11-4A8D-4788-9146-7297CD1FAA2E}" type="pres">
      <dgm:prSet presAssocID="{195B0002-34CF-4A06-ACBE-E5024E7832E7}" presName="parentLeftMargin" presStyleLbl="node1" presStyleIdx="2" presStyleCnt="6"/>
      <dgm:spPr/>
    </dgm:pt>
    <dgm:pt modelId="{66971B83-694A-4C8F-8487-A227736A470C}" type="pres">
      <dgm:prSet presAssocID="{195B0002-34CF-4A06-ACBE-E5024E7832E7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2FC2B3B5-F2AC-4D6E-9A83-AD2EE5B77A42}" type="pres">
      <dgm:prSet presAssocID="{195B0002-34CF-4A06-ACBE-E5024E7832E7}" presName="negativeSpace" presStyleCnt="0"/>
      <dgm:spPr/>
    </dgm:pt>
    <dgm:pt modelId="{D0307758-A1B1-4A12-8178-8AA66652901B}" type="pres">
      <dgm:prSet presAssocID="{195B0002-34CF-4A06-ACBE-E5024E7832E7}" presName="childText" presStyleLbl="conFgAcc1" presStyleIdx="3" presStyleCnt="6">
        <dgm:presLayoutVars>
          <dgm:bulletEnabled val="1"/>
        </dgm:presLayoutVars>
      </dgm:prSet>
      <dgm:spPr/>
    </dgm:pt>
    <dgm:pt modelId="{8AFD03FE-7829-4AC6-A23F-7C4CB3991099}" type="pres">
      <dgm:prSet presAssocID="{1A81DDBF-3527-4101-94E3-47AB35F185F7}" presName="spaceBetweenRectangles" presStyleCnt="0"/>
      <dgm:spPr/>
    </dgm:pt>
    <dgm:pt modelId="{B1943EFB-6552-4A67-94C8-C8E08ACCD987}" type="pres">
      <dgm:prSet presAssocID="{66040F37-5056-4F29-9A7D-4B6F3FEED258}" presName="parentLin" presStyleCnt="0"/>
      <dgm:spPr/>
    </dgm:pt>
    <dgm:pt modelId="{15CBBC1B-6190-447B-B3A5-A1C1198B35D3}" type="pres">
      <dgm:prSet presAssocID="{66040F37-5056-4F29-9A7D-4B6F3FEED258}" presName="parentLeftMargin" presStyleLbl="node1" presStyleIdx="3" presStyleCnt="6"/>
      <dgm:spPr/>
    </dgm:pt>
    <dgm:pt modelId="{30258404-A336-4B35-901C-933310C9ADEC}" type="pres">
      <dgm:prSet presAssocID="{66040F37-5056-4F29-9A7D-4B6F3FEED258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69E5F7E5-A42B-4298-8F67-E7D1F51216AA}" type="pres">
      <dgm:prSet presAssocID="{66040F37-5056-4F29-9A7D-4B6F3FEED258}" presName="negativeSpace" presStyleCnt="0"/>
      <dgm:spPr/>
    </dgm:pt>
    <dgm:pt modelId="{FF6676B6-1F3E-4AC9-AF00-28CE267E0285}" type="pres">
      <dgm:prSet presAssocID="{66040F37-5056-4F29-9A7D-4B6F3FEED258}" presName="childText" presStyleLbl="conFgAcc1" presStyleIdx="4" presStyleCnt="6">
        <dgm:presLayoutVars>
          <dgm:bulletEnabled val="1"/>
        </dgm:presLayoutVars>
      </dgm:prSet>
      <dgm:spPr/>
    </dgm:pt>
    <dgm:pt modelId="{5E7FA398-B682-4EDB-A6E8-2CEAD48A4A1C}" type="pres">
      <dgm:prSet presAssocID="{745F0E62-F4BC-48C5-952A-AF993466190B}" presName="spaceBetweenRectangles" presStyleCnt="0"/>
      <dgm:spPr/>
    </dgm:pt>
    <dgm:pt modelId="{11BA9508-E126-4AF5-9E07-DB132291D30E}" type="pres">
      <dgm:prSet presAssocID="{1AD4049B-97F5-4F12-AB67-B77469951836}" presName="parentLin" presStyleCnt="0"/>
      <dgm:spPr/>
    </dgm:pt>
    <dgm:pt modelId="{C0C55943-3F4B-4781-B93D-06FB4310FEB8}" type="pres">
      <dgm:prSet presAssocID="{1AD4049B-97F5-4F12-AB67-B77469951836}" presName="parentLeftMargin" presStyleLbl="node1" presStyleIdx="4" presStyleCnt="6"/>
      <dgm:spPr/>
    </dgm:pt>
    <dgm:pt modelId="{1630DAF3-417B-4F94-821E-F3299DFB757D}" type="pres">
      <dgm:prSet presAssocID="{1AD4049B-97F5-4F12-AB67-B77469951836}" presName="parentText" presStyleLbl="node1" presStyleIdx="5" presStyleCnt="6">
        <dgm:presLayoutVars>
          <dgm:chMax val="0"/>
          <dgm:bulletEnabled val="1"/>
        </dgm:presLayoutVars>
      </dgm:prSet>
      <dgm:spPr/>
    </dgm:pt>
    <dgm:pt modelId="{9BCC5ED0-7B77-4326-BA15-A3BA9FE5DB5B}" type="pres">
      <dgm:prSet presAssocID="{1AD4049B-97F5-4F12-AB67-B77469951836}" presName="negativeSpace" presStyleCnt="0"/>
      <dgm:spPr/>
    </dgm:pt>
    <dgm:pt modelId="{FBD9EBE1-61C9-4F0D-9BF6-0BF8C45C1748}" type="pres">
      <dgm:prSet presAssocID="{1AD4049B-97F5-4F12-AB67-B77469951836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AD66CE23-276F-4C14-B290-2A94CD5FEB4F}" type="presOf" srcId="{1AD4049B-97F5-4F12-AB67-B77469951836}" destId="{1630DAF3-417B-4F94-821E-F3299DFB757D}" srcOrd="1" destOrd="0" presId="urn:microsoft.com/office/officeart/2005/8/layout/list1"/>
    <dgm:cxn modelId="{4BC6C425-8091-4056-889A-8264A155E215}" type="presOf" srcId="{38274475-A7C9-4C34-8FC2-507B3F195890}" destId="{082FBE13-29D9-406C-BBA2-30E2D89AF901}" srcOrd="0" destOrd="0" presId="urn:microsoft.com/office/officeart/2005/8/layout/list1"/>
    <dgm:cxn modelId="{23362E31-2C1F-44C1-81D8-1C5A1051E197}" srcId="{8F05ADCE-D0F6-422E-A242-6577D6EE78C3}" destId="{1AD4049B-97F5-4F12-AB67-B77469951836}" srcOrd="5" destOrd="0" parTransId="{30202643-5908-4AF0-99DA-2B6545764A76}" sibTransId="{24641ED6-9F34-4BB6-8FDD-F15470B9AF35}"/>
    <dgm:cxn modelId="{C3E7593B-021E-42D7-AAED-7687A889FB96}" srcId="{8F05ADCE-D0F6-422E-A242-6577D6EE78C3}" destId="{BA552BBE-015D-4071-A1EC-8B9882E94C65}" srcOrd="2" destOrd="0" parTransId="{EA4EEF3C-0516-4F2F-8505-ED794E3B8A44}" sibTransId="{2CE3A710-89EC-4FF7-941D-D9EA1BA840B8}"/>
    <dgm:cxn modelId="{C3A40B62-9628-4DFB-BA76-597DE2C46817}" srcId="{8F05ADCE-D0F6-422E-A242-6577D6EE78C3}" destId="{195B0002-34CF-4A06-ACBE-E5024E7832E7}" srcOrd="3" destOrd="0" parTransId="{44D9A615-BBE3-4698-BB1E-9BCCFA1B8B06}" sibTransId="{1A81DDBF-3527-4101-94E3-47AB35F185F7}"/>
    <dgm:cxn modelId="{CFAC6143-6E82-4233-A849-CB3B7F4B1852}" type="presOf" srcId="{66040F37-5056-4F29-9A7D-4B6F3FEED258}" destId="{15CBBC1B-6190-447B-B3A5-A1C1198B35D3}" srcOrd="0" destOrd="0" presId="urn:microsoft.com/office/officeart/2005/8/layout/list1"/>
    <dgm:cxn modelId="{545FF24C-FC8B-4EF9-A5D7-6E44D7E513AA}" type="presOf" srcId="{66040F37-5056-4F29-9A7D-4B6F3FEED258}" destId="{30258404-A336-4B35-901C-933310C9ADEC}" srcOrd="1" destOrd="0" presId="urn:microsoft.com/office/officeart/2005/8/layout/list1"/>
    <dgm:cxn modelId="{DB63E84D-98D6-4639-9ED3-32BBADE050AA}" srcId="{8F05ADCE-D0F6-422E-A242-6577D6EE78C3}" destId="{38274475-A7C9-4C34-8FC2-507B3F195890}" srcOrd="0" destOrd="0" parTransId="{7512AAB8-3C73-46B6-AFB1-AD6BD13D172D}" sibTransId="{0EF55E00-0F8E-49D0-9C81-37CD9F57F2C9}"/>
    <dgm:cxn modelId="{B0666C70-CBFB-43E6-A1D2-5B961D640BDC}" type="presOf" srcId="{BA552BBE-015D-4071-A1EC-8B9882E94C65}" destId="{3F464897-28F5-410E-9696-43F706A9FBE4}" srcOrd="0" destOrd="0" presId="urn:microsoft.com/office/officeart/2005/8/layout/list1"/>
    <dgm:cxn modelId="{D8BD1E86-F4BC-4F3F-B399-3A231A4BADA9}" type="presOf" srcId="{38274475-A7C9-4C34-8FC2-507B3F195890}" destId="{0EA2069B-3659-4929-8E8C-525B8015012F}" srcOrd="1" destOrd="0" presId="urn:microsoft.com/office/officeart/2005/8/layout/list1"/>
    <dgm:cxn modelId="{B228AF88-DA98-4961-9D78-9E8AB80A4023}" type="presOf" srcId="{2C77B128-EA26-49E6-88F9-E9FBCAA3A61D}" destId="{170DE394-6C4F-4C09-B119-0910362E0669}" srcOrd="1" destOrd="0" presId="urn:microsoft.com/office/officeart/2005/8/layout/list1"/>
    <dgm:cxn modelId="{6ADC4C8B-DE35-4DAE-B76A-C871DC3CE4DD}" type="presOf" srcId="{195B0002-34CF-4A06-ACBE-E5024E7832E7}" destId="{D5804A11-4A8D-4788-9146-7297CD1FAA2E}" srcOrd="0" destOrd="0" presId="urn:microsoft.com/office/officeart/2005/8/layout/list1"/>
    <dgm:cxn modelId="{AE0B319C-029E-42B7-A924-F6DAF6548916}" srcId="{8F05ADCE-D0F6-422E-A242-6577D6EE78C3}" destId="{66040F37-5056-4F29-9A7D-4B6F3FEED258}" srcOrd="4" destOrd="0" parTransId="{AEDE7B79-6226-4F57-8E8E-74612EB5C468}" sibTransId="{745F0E62-F4BC-48C5-952A-AF993466190B}"/>
    <dgm:cxn modelId="{3835139E-9288-4CDF-B23E-B3CAA2D3632C}" type="presOf" srcId="{2C77B128-EA26-49E6-88F9-E9FBCAA3A61D}" destId="{D57C2251-46C3-40CF-A23E-B7CC9245A50A}" srcOrd="0" destOrd="0" presId="urn:microsoft.com/office/officeart/2005/8/layout/list1"/>
    <dgm:cxn modelId="{92CDA7A0-7924-47AB-93FA-835ACA036D9A}" type="presOf" srcId="{BA552BBE-015D-4071-A1EC-8B9882E94C65}" destId="{F041AEE6-7F0C-429F-A5D3-905F776C7E70}" srcOrd="1" destOrd="0" presId="urn:microsoft.com/office/officeart/2005/8/layout/list1"/>
    <dgm:cxn modelId="{88F44AA6-20EA-46F8-B665-774C718AEB77}" type="presOf" srcId="{1AD4049B-97F5-4F12-AB67-B77469951836}" destId="{C0C55943-3F4B-4781-B93D-06FB4310FEB8}" srcOrd="0" destOrd="0" presId="urn:microsoft.com/office/officeart/2005/8/layout/list1"/>
    <dgm:cxn modelId="{75E837A7-33DA-417A-9522-8F03C5A5EE43}" type="presOf" srcId="{8F05ADCE-D0F6-422E-A242-6577D6EE78C3}" destId="{A562B768-F65B-4711-87A3-AF602F51F512}" srcOrd="0" destOrd="0" presId="urn:microsoft.com/office/officeart/2005/8/layout/list1"/>
    <dgm:cxn modelId="{79BFB3DE-26ED-4ACF-B6FF-2A2B3E7A0386}" srcId="{8F05ADCE-D0F6-422E-A242-6577D6EE78C3}" destId="{2C77B128-EA26-49E6-88F9-E9FBCAA3A61D}" srcOrd="1" destOrd="0" parTransId="{B62DDBC7-1E9E-40F3-83FE-E036E103F863}" sibTransId="{8B174559-956E-42FE-92DC-5978D2930E79}"/>
    <dgm:cxn modelId="{FC74A4E8-FC40-448F-AF4A-85A8E5A46137}" type="presOf" srcId="{195B0002-34CF-4A06-ACBE-E5024E7832E7}" destId="{66971B83-694A-4C8F-8487-A227736A470C}" srcOrd="1" destOrd="0" presId="urn:microsoft.com/office/officeart/2005/8/layout/list1"/>
    <dgm:cxn modelId="{01AFEF07-D058-423D-806F-3F57F2B3D722}" type="presParOf" srcId="{A562B768-F65B-4711-87A3-AF602F51F512}" destId="{6324B276-1032-45FF-9068-65F91FAE03D5}" srcOrd="0" destOrd="0" presId="urn:microsoft.com/office/officeart/2005/8/layout/list1"/>
    <dgm:cxn modelId="{AADFF25D-6769-4797-BB36-F50E79D70FA6}" type="presParOf" srcId="{6324B276-1032-45FF-9068-65F91FAE03D5}" destId="{082FBE13-29D9-406C-BBA2-30E2D89AF901}" srcOrd="0" destOrd="0" presId="urn:microsoft.com/office/officeart/2005/8/layout/list1"/>
    <dgm:cxn modelId="{6C6815F7-A0DF-4A48-A5BB-FB18902CD869}" type="presParOf" srcId="{6324B276-1032-45FF-9068-65F91FAE03D5}" destId="{0EA2069B-3659-4929-8E8C-525B8015012F}" srcOrd="1" destOrd="0" presId="urn:microsoft.com/office/officeart/2005/8/layout/list1"/>
    <dgm:cxn modelId="{48B7A86F-97C5-4371-A43E-1C4172DC74B6}" type="presParOf" srcId="{A562B768-F65B-4711-87A3-AF602F51F512}" destId="{C378BDE7-F81C-4B94-9131-9BBD584D4D36}" srcOrd="1" destOrd="0" presId="urn:microsoft.com/office/officeart/2005/8/layout/list1"/>
    <dgm:cxn modelId="{1E8EC19C-411F-4804-9908-37A814C2DFE2}" type="presParOf" srcId="{A562B768-F65B-4711-87A3-AF602F51F512}" destId="{DCB64462-C54F-4F86-8F6D-7F6FEEF1E1BD}" srcOrd="2" destOrd="0" presId="urn:microsoft.com/office/officeart/2005/8/layout/list1"/>
    <dgm:cxn modelId="{64E76782-5E25-4313-BC4E-ECF56511E1EC}" type="presParOf" srcId="{A562B768-F65B-4711-87A3-AF602F51F512}" destId="{883FAB04-01BB-46C7-B825-B7DE62A168B8}" srcOrd="3" destOrd="0" presId="urn:microsoft.com/office/officeart/2005/8/layout/list1"/>
    <dgm:cxn modelId="{6375FE5B-1B23-4AA7-8898-7A3A53F92640}" type="presParOf" srcId="{A562B768-F65B-4711-87A3-AF602F51F512}" destId="{E37371B2-4336-4C9F-B1DA-81D0DA467D77}" srcOrd="4" destOrd="0" presId="urn:microsoft.com/office/officeart/2005/8/layout/list1"/>
    <dgm:cxn modelId="{9ED39A4F-FE2E-49DF-AB80-D793ED8913CE}" type="presParOf" srcId="{E37371B2-4336-4C9F-B1DA-81D0DA467D77}" destId="{D57C2251-46C3-40CF-A23E-B7CC9245A50A}" srcOrd="0" destOrd="0" presId="urn:microsoft.com/office/officeart/2005/8/layout/list1"/>
    <dgm:cxn modelId="{251CA882-23AE-4225-B538-56ADD489D9F2}" type="presParOf" srcId="{E37371B2-4336-4C9F-B1DA-81D0DA467D77}" destId="{170DE394-6C4F-4C09-B119-0910362E0669}" srcOrd="1" destOrd="0" presId="urn:microsoft.com/office/officeart/2005/8/layout/list1"/>
    <dgm:cxn modelId="{F95154AB-FD43-4554-B4C2-05A517642209}" type="presParOf" srcId="{A562B768-F65B-4711-87A3-AF602F51F512}" destId="{6F9A6523-39D3-49E6-BE71-90EC653D8C75}" srcOrd="5" destOrd="0" presId="urn:microsoft.com/office/officeart/2005/8/layout/list1"/>
    <dgm:cxn modelId="{FA45E564-49F1-482B-9F86-27211B227102}" type="presParOf" srcId="{A562B768-F65B-4711-87A3-AF602F51F512}" destId="{DA6EC800-4A5E-4433-B1BD-149B73673078}" srcOrd="6" destOrd="0" presId="urn:microsoft.com/office/officeart/2005/8/layout/list1"/>
    <dgm:cxn modelId="{A3456AE4-7C2B-4F14-8C7F-05582D910226}" type="presParOf" srcId="{A562B768-F65B-4711-87A3-AF602F51F512}" destId="{F27338F8-BE83-42C1-BF94-69530EA418E8}" srcOrd="7" destOrd="0" presId="urn:microsoft.com/office/officeart/2005/8/layout/list1"/>
    <dgm:cxn modelId="{F776EBDA-EEFD-47B9-9CBA-912998D16180}" type="presParOf" srcId="{A562B768-F65B-4711-87A3-AF602F51F512}" destId="{F6E9E715-2CDF-40A5-9C59-ADF2932B97F6}" srcOrd="8" destOrd="0" presId="urn:microsoft.com/office/officeart/2005/8/layout/list1"/>
    <dgm:cxn modelId="{27BA3CA2-87AB-4EED-A363-6C29EF3AD9D9}" type="presParOf" srcId="{F6E9E715-2CDF-40A5-9C59-ADF2932B97F6}" destId="{3F464897-28F5-410E-9696-43F706A9FBE4}" srcOrd="0" destOrd="0" presId="urn:microsoft.com/office/officeart/2005/8/layout/list1"/>
    <dgm:cxn modelId="{8E135CC7-3562-4C58-BD26-B3AF9EE96E1A}" type="presParOf" srcId="{F6E9E715-2CDF-40A5-9C59-ADF2932B97F6}" destId="{F041AEE6-7F0C-429F-A5D3-905F776C7E70}" srcOrd="1" destOrd="0" presId="urn:microsoft.com/office/officeart/2005/8/layout/list1"/>
    <dgm:cxn modelId="{52497609-0C88-471C-8263-3EDE99CB28CF}" type="presParOf" srcId="{A562B768-F65B-4711-87A3-AF602F51F512}" destId="{6F217867-A03D-4A8B-964D-8572C2F7D647}" srcOrd="9" destOrd="0" presId="urn:microsoft.com/office/officeart/2005/8/layout/list1"/>
    <dgm:cxn modelId="{C6AD9710-DBFD-4132-8953-1DA2A0083EB9}" type="presParOf" srcId="{A562B768-F65B-4711-87A3-AF602F51F512}" destId="{342FEC3C-0F30-4065-BD27-3AF9C6FE50CB}" srcOrd="10" destOrd="0" presId="urn:microsoft.com/office/officeart/2005/8/layout/list1"/>
    <dgm:cxn modelId="{6A7ADC5E-78DD-4BF6-92B7-D9D5AA4542D5}" type="presParOf" srcId="{A562B768-F65B-4711-87A3-AF602F51F512}" destId="{2B4878E8-2C3F-4897-B8F4-BB3CB7835E4D}" srcOrd="11" destOrd="0" presId="urn:microsoft.com/office/officeart/2005/8/layout/list1"/>
    <dgm:cxn modelId="{F9480144-C059-4EB6-B763-0641CA80FAA4}" type="presParOf" srcId="{A562B768-F65B-4711-87A3-AF602F51F512}" destId="{9C6A4B26-B390-41EF-A36C-7CAAFD0E5091}" srcOrd="12" destOrd="0" presId="urn:microsoft.com/office/officeart/2005/8/layout/list1"/>
    <dgm:cxn modelId="{9B8658CD-108E-4DB4-928D-C53C26E77E44}" type="presParOf" srcId="{9C6A4B26-B390-41EF-A36C-7CAAFD0E5091}" destId="{D5804A11-4A8D-4788-9146-7297CD1FAA2E}" srcOrd="0" destOrd="0" presId="urn:microsoft.com/office/officeart/2005/8/layout/list1"/>
    <dgm:cxn modelId="{8602C76B-4FFA-4B00-9436-75B8B38FAA65}" type="presParOf" srcId="{9C6A4B26-B390-41EF-A36C-7CAAFD0E5091}" destId="{66971B83-694A-4C8F-8487-A227736A470C}" srcOrd="1" destOrd="0" presId="urn:microsoft.com/office/officeart/2005/8/layout/list1"/>
    <dgm:cxn modelId="{75AEA141-9FDB-46CB-9DC3-0C2C4AEEE98C}" type="presParOf" srcId="{A562B768-F65B-4711-87A3-AF602F51F512}" destId="{2FC2B3B5-F2AC-4D6E-9A83-AD2EE5B77A42}" srcOrd="13" destOrd="0" presId="urn:microsoft.com/office/officeart/2005/8/layout/list1"/>
    <dgm:cxn modelId="{AD9E573C-C65F-46FF-977D-193827B76568}" type="presParOf" srcId="{A562B768-F65B-4711-87A3-AF602F51F512}" destId="{D0307758-A1B1-4A12-8178-8AA66652901B}" srcOrd="14" destOrd="0" presId="urn:microsoft.com/office/officeart/2005/8/layout/list1"/>
    <dgm:cxn modelId="{384C191B-C4C9-4A8B-B1D7-A0F87D5BC5C0}" type="presParOf" srcId="{A562B768-F65B-4711-87A3-AF602F51F512}" destId="{8AFD03FE-7829-4AC6-A23F-7C4CB3991099}" srcOrd="15" destOrd="0" presId="urn:microsoft.com/office/officeart/2005/8/layout/list1"/>
    <dgm:cxn modelId="{554550E0-1F4C-47F1-8304-CCDB781E6390}" type="presParOf" srcId="{A562B768-F65B-4711-87A3-AF602F51F512}" destId="{B1943EFB-6552-4A67-94C8-C8E08ACCD987}" srcOrd="16" destOrd="0" presId="urn:microsoft.com/office/officeart/2005/8/layout/list1"/>
    <dgm:cxn modelId="{0333EB73-9F91-46DC-A3B2-C9718CD94566}" type="presParOf" srcId="{B1943EFB-6552-4A67-94C8-C8E08ACCD987}" destId="{15CBBC1B-6190-447B-B3A5-A1C1198B35D3}" srcOrd="0" destOrd="0" presId="urn:microsoft.com/office/officeart/2005/8/layout/list1"/>
    <dgm:cxn modelId="{124D5732-1EEA-4547-89EE-82649C27963C}" type="presParOf" srcId="{B1943EFB-6552-4A67-94C8-C8E08ACCD987}" destId="{30258404-A336-4B35-901C-933310C9ADEC}" srcOrd="1" destOrd="0" presId="urn:microsoft.com/office/officeart/2005/8/layout/list1"/>
    <dgm:cxn modelId="{1E595F0E-4638-46F4-A781-DACA6555DD2F}" type="presParOf" srcId="{A562B768-F65B-4711-87A3-AF602F51F512}" destId="{69E5F7E5-A42B-4298-8F67-E7D1F51216AA}" srcOrd="17" destOrd="0" presId="urn:microsoft.com/office/officeart/2005/8/layout/list1"/>
    <dgm:cxn modelId="{8FF02453-90B7-48FF-8724-6A0297ED6463}" type="presParOf" srcId="{A562B768-F65B-4711-87A3-AF602F51F512}" destId="{FF6676B6-1F3E-4AC9-AF00-28CE267E0285}" srcOrd="18" destOrd="0" presId="urn:microsoft.com/office/officeart/2005/8/layout/list1"/>
    <dgm:cxn modelId="{998FA054-4BA6-4C56-8919-00F9D1BC5F06}" type="presParOf" srcId="{A562B768-F65B-4711-87A3-AF602F51F512}" destId="{5E7FA398-B682-4EDB-A6E8-2CEAD48A4A1C}" srcOrd="19" destOrd="0" presId="urn:microsoft.com/office/officeart/2005/8/layout/list1"/>
    <dgm:cxn modelId="{0B0B4B9D-2D6B-4276-ABB4-5EC85C05D394}" type="presParOf" srcId="{A562B768-F65B-4711-87A3-AF602F51F512}" destId="{11BA9508-E126-4AF5-9E07-DB132291D30E}" srcOrd="20" destOrd="0" presId="urn:microsoft.com/office/officeart/2005/8/layout/list1"/>
    <dgm:cxn modelId="{16A0CBBF-2650-4627-BCBB-22A6FB4C578A}" type="presParOf" srcId="{11BA9508-E126-4AF5-9E07-DB132291D30E}" destId="{C0C55943-3F4B-4781-B93D-06FB4310FEB8}" srcOrd="0" destOrd="0" presId="urn:microsoft.com/office/officeart/2005/8/layout/list1"/>
    <dgm:cxn modelId="{D88EDB86-F771-4F2A-919C-C9E83F051AD3}" type="presParOf" srcId="{11BA9508-E126-4AF5-9E07-DB132291D30E}" destId="{1630DAF3-417B-4F94-821E-F3299DFB757D}" srcOrd="1" destOrd="0" presId="urn:microsoft.com/office/officeart/2005/8/layout/list1"/>
    <dgm:cxn modelId="{25F8014E-0706-48AC-A120-8BF7E9E30330}" type="presParOf" srcId="{A562B768-F65B-4711-87A3-AF602F51F512}" destId="{9BCC5ED0-7B77-4326-BA15-A3BA9FE5DB5B}" srcOrd="21" destOrd="0" presId="urn:microsoft.com/office/officeart/2005/8/layout/list1"/>
    <dgm:cxn modelId="{CBB7B5F1-04F4-4407-A501-C3436C6F4D48}" type="presParOf" srcId="{A562B768-F65B-4711-87A3-AF602F51F512}" destId="{FBD9EBE1-61C9-4F0D-9BF6-0BF8C45C1748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B64462-C54F-4F86-8F6D-7F6FEEF1E1BD}">
      <dsp:nvSpPr>
        <dsp:cNvPr id="0" name=""/>
        <dsp:cNvSpPr/>
      </dsp:nvSpPr>
      <dsp:spPr>
        <a:xfrm>
          <a:off x="0" y="417023"/>
          <a:ext cx="9968948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A2069B-3659-4929-8E8C-525B8015012F}">
      <dsp:nvSpPr>
        <dsp:cNvPr id="0" name=""/>
        <dsp:cNvSpPr/>
      </dsp:nvSpPr>
      <dsp:spPr>
        <a:xfrm>
          <a:off x="2492236" y="62783"/>
          <a:ext cx="6978263" cy="7084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762" tIns="0" rIns="263762" bIns="0" numCol="1" spcCol="1270" anchor="ctr" anchorCtr="0">
          <a:noAutofit/>
        </a:bodyPr>
        <a:lstStyle/>
        <a:p>
          <a:pPr marL="0" lvl="0" indent="0" algn="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2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1- أَخْلَاقٌ حَمِيدَة </a:t>
          </a:r>
          <a:endParaRPr lang="en-US" sz="24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526821" y="97368"/>
        <a:ext cx="6909093" cy="639310"/>
      </dsp:txXfrm>
    </dsp:sp>
    <dsp:sp modelId="{DA6EC800-4A5E-4433-B1BD-149B73673078}">
      <dsp:nvSpPr>
        <dsp:cNvPr id="0" name=""/>
        <dsp:cNvSpPr/>
      </dsp:nvSpPr>
      <dsp:spPr>
        <a:xfrm>
          <a:off x="0" y="1505663"/>
          <a:ext cx="9968948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542120"/>
              <a:satOff val="20000"/>
              <a:lumOff val="-294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0DE394-6C4F-4C09-B119-0910362E0669}">
      <dsp:nvSpPr>
        <dsp:cNvPr id="0" name=""/>
        <dsp:cNvSpPr/>
      </dsp:nvSpPr>
      <dsp:spPr>
        <a:xfrm>
          <a:off x="2492236" y="1151423"/>
          <a:ext cx="6978263" cy="708480"/>
        </a:xfrm>
        <a:prstGeom prst="roundRect">
          <a:avLst/>
        </a:prstGeom>
        <a:solidFill>
          <a:schemeClr val="accent3">
            <a:hueOff val="542120"/>
            <a:satOff val="20000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762" tIns="0" rIns="263762" bIns="0" numCol="1" spcCol="1270" anchor="ctr" anchorCtr="0">
          <a:noAutofit/>
        </a:bodyPr>
        <a:lstStyle/>
        <a:p>
          <a:pPr marL="0" lvl="0" indent="0" algn="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2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2- سَيِّد الشُّهَدَاء</a:t>
          </a:r>
          <a:endParaRPr lang="en-US" sz="24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526821" y="1186008"/>
        <a:ext cx="6909093" cy="639310"/>
      </dsp:txXfrm>
    </dsp:sp>
    <dsp:sp modelId="{342FEC3C-0F30-4065-BD27-3AF9C6FE50CB}">
      <dsp:nvSpPr>
        <dsp:cNvPr id="0" name=""/>
        <dsp:cNvSpPr/>
      </dsp:nvSpPr>
      <dsp:spPr>
        <a:xfrm>
          <a:off x="0" y="2594303"/>
          <a:ext cx="9968948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084240"/>
              <a:satOff val="40000"/>
              <a:lumOff val="-588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41AEE6-7F0C-429F-A5D3-905F776C7E70}">
      <dsp:nvSpPr>
        <dsp:cNvPr id="0" name=""/>
        <dsp:cNvSpPr/>
      </dsp:nvSpPr>
      <dsp:spPr>
        <a:xfrm>
          <a:off x="2492236" y="2240063"/>
          <a:ext cx="6978263" cy="708480"/>
        </a:xfrm>
        <a:prstGeom prst="roundRect">
          <a:avLst/>
        </a:prstGeom>
        <a:solidFill>
          <a:schemeClr val="accent3">
            <a:hueOff val="1084240"/>
            <a:satOff val="40000"/>
            <a:lumOff val="-588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762" tIns="0" rIns="263762" bIns="0" numCol="1" spcCol="1270" anchor="ctr" anchorCtr="0">
          <a:noAutofit/>
        </a:bodyPr>
        <a:lstStyle/>
        <a:p>
          <a:pPr marL="0" lvl="0" indent="0" algn="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2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3- خُطْبَةُ الوَدَاعِ</a:t>
          </a:r>
          <a:endParaRPr lang="en-US" sz="24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526821" y="2274648"/>
        <a:ext cx="6909093" cy="639310"/>
      </dsp:txXfrm>
    </dsp:sp>
    <dsp:sp modelId="{D0307758-A1B1-4A12-8178-8AA66652901B}">
      <dsp:nvSpPr>
        <dsp:cNvPr id="0" name=""/>
        <dsp:cNvSpPr/>
      </dsp:nvSpPr>
      <dsp:spPr>
        <a:xfrm>
          <a:off x="0" y="3682943"/>
          <a:ext cx="9968948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626359"/>
              <a:satOff val="60000"/>
              <a:lumOff val="-882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971B83-694A-4C8F-8487-A227736A470C}">
      <dsp:nvSpPr>
        <dsp:cNvPr id="0" name=""/>
        <dsp:cNvSpPr/>
      </dsp:nvSpPr>
      <dsp:spPr>
        <a:xfrm>
          <a:off x="2492236" y="3328703"/>
          <a:ext cx="6978263" cy="708480"/>
        </a:xfrm>
        <a:prstGeom prst="roundRect">
          <a:avLst/>
        </a:prstGeom>
        <a:solidFill>
          <a:schemeClr val="accent3">
            <a:hueOff val="1626359"/>
            <a:satOff val="60000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762" tIns="0" rIns="263762" bIns="0" numCol="1" spcCol="1270" anchor="ctr" anchorCtr="0">
          <a:noAutofit/>
        </a:bodyPr>
        <a:lstStyle/>
        <a:p>
          <a:pPr marL="0" lvl="0" indent="0" algn="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2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4- شُبُهَاتٌ حَوْلَ السُّنَّة</a:t>
          </a:r>
          <a:endParaRPr lang="en-US" sz="24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526821" y="3363288"/>
        <a:ext cx="6909093" cy="639310"/>
      </dsp:txXfrm>
    </dsp:sp>
    <dsp:sp modelId="{FF6676B6-1F3E-4AC9-AF00-28CE267E0285}">
      <dsp:nvSpPr>
        <dsp:cNvPr id="0" name=""/>
        <dsp:cNvSpPr/>
      </dsp:nvSpPr>
      <dsp:spPr>
        <a:xfrm>
          <a:off x="0" y="4771582"/>
          <a:ext cx="9968948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168479"/>
              <a:satOff val="80000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258404-A336-4B35-901C-933310C9ADEC}">
      <dsp:nvSpPr>
        <dsp:cNvPr id="0" name=""/>
        <dsp:cNvSpPr/>
      </dsp:nvSpPr>
      <dsp:spPr>
        <a:xfrm>
          <a:off x="2492236" y="4417342"/>
          <a:ext cx="6978263" cy="708480"/>
        </a:xfrm>
        <a:prstGeom prst="roundRect">
          <a:avLst/>
        </a:prstGeom>
        <a:solidFill>
          <a:schemeClr val="accent3">
            <a:hueOff val="2168479"/>
            <a:satOff val="80000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762" tIns="0" rIns="263762" bIns="0" numCol="1" spcCol="1270" anchor="ctr" anchorCtr="0">
          <a:noAutofit/>
        </a:bodyPr>
        <a:lstStyle/>
        <a:p>
          <a:pPr marL="0" lvl="0" indent="0" algn="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2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5- كَلِمَاتٌ عَن العُدْوَان</a:t>
          </a:r>
          <a:endParaRPr lang="en-US" sz="24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526821" y="4451927"/>
        <a:ext cx="6909093" cy="639310"/>
      </dsp:txXfrm>
    </dsp:sp>
    <dsp:sp modelId="{FBD9EBE1-61C9-4F0D-9BF6-0BF8C45C1748}">
      <dsp:nvSpPr>
        <dsp:cNvPr id="0" name=""/>
        <dsp:cNvSpPr/>
      </dsp:nvSpPr>
      <dsp:spPr>
        <a:xfrm>
          <a:off x="0" y="5860222"/>
          <a:ext cx="9968948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30DAF3-417B-4F94-821E-F3299DFB757D}">
      <dsp:nvSpPr>
        <dsp:cNvPr id="0" name=""/>
        <dsp:cNvSpPr/>
      </dsp:nvSpPr>
      <dsp:spPr>
        <a:xfrm>
          <a:off x="2492236" y="5505983"/>
          <a:ext cx="6978263" cy="708480"/>
        </a:xfrm>
        <a:prstGeom prst="round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762" tIns="0" rIns="263762" bIns="0" numCol="1" spcCol="1270" anchor="ctr" anchorCtr="0">
          <a:noAutofit/>
        </a:bodyPr>
        <a:lstStyle/>
        <a:p>
          <a:pPr marL="0" lvl="0" indent="0" algn="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2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6- آيات من سورة الحاقة</a:t>
          </a:r>
          <a:endParaRPr lang="en-US" sz="24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526821" y="5540568"/>
        <a:ext cx="6909093" cy="6393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97DA2-CF9B-0548-89BC-41DD59467B85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DEBF2-CC02-1548-9470-B528E3625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98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9530D08-FCBC-2442-8AF0-6F57396B2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219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B2A54-FC40-FE44-B3CA-E2D3E1BD24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84A88-7E80-B240-B1D0-E6162EFB8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BDC0EF-082B-474B-8CA4-98454AF4AEBA}"/>
              </a:ext>
            </a:extLst>
          </p:cNvPr>
          <p:cNvSpPr/>
          <p:nvPr userDrawn="1"/>
        </p:nvSpPr>
        <p:spPr>
          <a:xfrm>
            <a:off x="9982200" y="242888"/>
            <a:ext cx="2062163" cy="1714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75D6A4-DD0F-A54E-8615-5D0133DAE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252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3BDEBF7-FA97-0741-A594-97BCE55D76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C41CAC8-26EE-AD4F-92B7-481D2D348569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122BF2-C2B8-FA49-843E-12C8E5D64BD1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en-CA" sz="1800" b="1" dirty="0"/>
              <a:t>LNG 461E – Arabic Curriculum – Lecture No. </a:t>
            </a:r>
            <a:r>
              <a:rPr lang="en-US" sz="1800" b="1" dirty="0"/>
              <a:t>17</a:t>
            </a:r>
            <a:r>
              <a:rPr lang="en-CA" sz="1800" b="1" dirty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2667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DF3F3-9817-DF45-9720-EC62753AD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39DE9E-49B4-5245-8859-91B7E5EA2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670A9-CBAB-2C49-950E-5B31284F2D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9C57E-F3D0-124E-BE46-E8D0BC6F5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7EF1F6-BFC8-E54B-BD75-AD0467B4D7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EC5120-FFD1-DF48-80C8-000736276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515DF-717B-B242-AE59-FBFEC115E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CAEFF-B8AB-074B-AAD7-B40D9E5BE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7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432FA-8667-4446-A71D-C97A83700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10346-13AE-AC46-BB14-BD42A0147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3B3C2-584D-B04F-9C08-AEBABB5984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8785F-521D-0C44-8EE3-2CFF92EC9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94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92CDF-C717-7044-AA4A-5150F8498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0F1A3-EE6B-B643-8A96-7EB5355F4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EA2A2-1905-F64F-A921-98677409C7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12FB8-D1DA-5C42-865C-4E2AF1F54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87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3EAE3-61A7-F749-875E-C4F204A1F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90A70-3233-6345-B755-997D04AE38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F07842-B9FF-AE49-814C-4AD1A5B0F3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BCD8A8-3C59-E545-B02E-2C1655DF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82D9E-F43F-D44C-82D8-8DC2B412D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3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C3363-FA41-1940-8E68-047776A85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31B48-0769-F746-A5E4-D04C2A776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3771C5-36C7-4348-94E9-B488F912E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4492BF-37AF-F14B-92DB-45CF3B7B0B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2C5698-46FB-3D46-A19E-E67525E4FE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17F8ED-C600-CB41-A494-4CC0D8ACAE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487123-0779-FB4A-827B-51AC3192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8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DA3E6-AEA3-B54D-9374-6AE6FBDBA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4D16E0-8AC1-FB48-892C-65E7457A16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36B769-975D-F442-93E9-0CEA33453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8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A3B0DD-3463-5344-B094-815387B429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C7B5A-ACA7-1149-B4B9-6FC902D09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04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692AF-27A0-C249-800F-C129E9BB1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05945-3F90-1F41-8D50-86FDDCDDF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5FF419-5B04-CA4D-B134-92D8E45F2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27EFE-F754-E54E-92CC-853C3A3E38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C53744-71D3-DE4B-85B7-2122B010B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60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8B656-7A5A-F843-9502-BFA3B1FFB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43EA3C-67FA-964E-9DB0-ED8DEA2F97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2A11A-2029-3640-9DD4-B7D24EDA7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D85BC-44AD-2443-953B-FAF3B3FE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BBF23B-F646-BF47-AE26-9F9D9402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4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AA4472B-77C3-C84F-B148-9A6105B11873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DDCA45-CB87-4846-A6A1-55A1929CB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0F31F4-BF77-CA4D-AD13-C0EF018F7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BF62B-EBD9-1342-8CB5-9BCC68E88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784B88-F3D9-6A4F-9660-1A0A1E561ED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A79718-0341-3243-9AE1-3D0C2DA7418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069186" y="230188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D8A766A-995A-9C41-BF6C-E3EBFD67ED69}"/>
              </a:ext>
            </a:extLst>
          </p:cNvPr>
          <p:cNvSpPr/>
          <p:nvPr userDrawn="1"/>
        </p:nvSpPr>
        <p:spPr>
          <a:xfrm>
            <a:off x="9743662" y="14050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58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2B0BB-85E7-444B-A033-873561327B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1"/>
            <a:r>
              <a:rPr lang="ar-EG" dirty="0"/>
              <a:t>أَخْلَاقٌ حَمِيدَة (1)</a:t>
            </a:r>
            <a:br>
              <a:rPr lang="ar-EG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E41B7-91BB-2643-B51E-9483CCFAA4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Dr. </a:t>
            </a:r>
            <a:r>
              <a:rPr lang="en-US" dirty="0"/>
              <a:t>Ehab Atta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1C79E2-969B-654E-9C3F-A0C291F54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97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7C594894-1524-D2C7-CB3D-AA1A8E3C48D2}"/>
              </a:ext>
            </a:extLst>
          </p:cNvPr>
          <p:cNvGraphicFramePr/>
          <p:nvPr/>
        </p:nvGraphicFramePr>
        <p:xfrm>
          <a:off x="0" y="0"/>
          <a:ext cx="9968948" cy="65278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0638D1E0-C25F-415D-A2BE-C63955B691C2}"/>
              </a:ext>
            </a:extLst>
          </p:cNvPr>
          <p:cNvSpPr/>
          <p:nvPr/>
        </p:nvSpPr>
        <p:spPr>
          <a:xfrm>
            <a:off x="2223052" y="88135"/>
            <a:ext cx="7394673" cy="74914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58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EA2069B-3659-4929-8E8C-525B801501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0EA2069B-3659-4929-8E8C-525B8015012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CB64462-C54F-4F86-8F6D-7F6FEEF1E1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graphicEl>
                                              <a:dgm id="{DCB64462-C54F-4F86-8F6D-7F6FEEF1E1B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70DE394-6C4F-4C09-B119-0910362E06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graphicEl>
                                              <a:dgm id="{170DE394-6C4F-4C09-B119-0910362E06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A6EC800-4A5E-4433-B1BD-149B736730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graphicEl>
                                              <a:dgm id="{DA6EC800-4A5E-4433-B1BD-149B736730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041AEE6-7F0C-429F-A5D3-905F776C7E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graphicEl>
                                              <a:dgm id="{F041AEE6-7F0C-429F-A5D3-905F776C7E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42FEC3C-0F30-4065-BD27-3AF9C6FE50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graphicEl>
                                              <a:dgm id="{342FEC3C-0F30-4065-BD27-3AF9C6FE50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6971B83-694A-4C8F-8487-A227736A47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graphicEl>
                                              <a:dgm id="{66971B83-694A-4C8F-8487-A227736A47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0307758-A1B1-4A12-8178-8AA6665290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>
                                            <p:graphicEl>
                                              <a:dgm id="{D0307758-A1B1-4A12-8178-8AA6665290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0258404-A336-4B35-901C-933310C9AD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graphicEl>
                                              <a:dgm id="{30258404-A336-4B35-901C-933310C9AD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F6676B6-1F3E-4AC9-AF00-28CE267E02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graphicEl>
                                              <a:dgm id="{FF6676B6-1F3E-4AC9-AF00-28CE267E028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630DAF3-417B-4F94-821E-F3299DFB75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graphicEl>
                                              <a:dgm id="{1630DAF3-417B-4F94-821E-F3299DFB757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BD9EBE1-61C9-4F0D-9BF6-0BF8C45C17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">
                                            <p:graphicEl>
                                              <a:dgm id="{FBD9EBE1-61C9-4F0D-9BF6-0BF8C45C174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 uiExpand="1">
        <p:bldSub>
          <a:bldDgm bld="one"/>
        </p:bldSub>
      </p:bldGraphic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9F470A0-46B2-4532-8CCB-E40E8F8811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23" y="1947656"/>
            <a:ext cx="12031754" cy="296268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F2B26D5F-1234-423C-844B-3B80065D80A0}"/>
              </a:ext>
            </a:extLst>
          </p:cNvPr>
          <p:cNvSpPr/>
          <p:nvPr/>
        </p:nvSpPr>
        <p:spPr>
          <a:xfrm>
            <a:off x="8368748" y="3664668"/>
            <a:ext cx="838450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C0798B5-F929-43CA-9D73-65B33888C23A}"/>
              </a:ext>
            </a:extLst>
          </p:cNvPr>
          <p:cNvSpPr/>
          <p:nvPr/>
        </p:nvSpPr>
        <p:spPr>
          <a:xfrm>
            <a:off x="6708912" y="4310269"/>
            <a:ext cx="732683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3909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C90E463-AA1C-4F05-9CC4-D3A2F0A6E9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81" y="1790471"/>
            <a:ext cx="12098438" cy="327705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FA6A440-72E1-45E8-B069-80130F6291B9}"/>
              </a:ext>
            </a:extLst>
          </p:cNvPr>
          <p:cNvSpPr/>
          <p:nvPr/>
        </p:nvSpPr>
        <p:spPr>
          <a:xfrm>
            <a:off x="3826565" y="1934403"/>
            <a:ext cx="1431486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F1EE322-281D-4141-8393-9AC0E7765778}"/>
              </a:ext>
            </a:extLst>
          </p:cNvPr>
          <p:cNvSpPr/>
          <p:nvPr/>
        </p:nvSpPr>
        <p:spPr>
          <a:xfrm>
            <a:off x="367748" y="1934403"/>
            <a:ext cx="1043858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A392761-37BE-465D-A64D-F0D58F99C3B4}"/>
              </a:ext>
            </a:extLst>
          </p:cNvPr>
          <p:cNvSpPr/>
          <p:nvPr/>
        </p:nvSpPr>
        <p:spPr>
          <a:xfrm>
            <a:off x="5864087" y="2540690"/>
            <a:ext cx="2236555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A7EC491-83DB-4B1B-99C0-038093C48D69}"/>
              </a:ext>
            </a:extLst>
          </p:cNvPr>
          <p:cNvSpPr/>
          <p:nvPr/>
        </p:nvSpPr>
        <p:spPr>
          <a:xfrm>
            <a:off x="367748" y="2556711"/>
            <a:ext cx="1914888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6E5A822-7665-4351-9A30-43F002A39CF3}"/>
              </a:ext>
            </a:extLst>
          </p:cNvPr>
          <p:cNvSpPr/>
          <p:nvPr/>
        </p:nvSpPr>
        <p:spPr>
          <a:xfrm>
            <a:off x="10267121" y="4389368"/>
            <a:ext cx="725807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3181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5D419C2-23E1-4B9D-B737-508747C0F5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23" y="1938129"/>
            <a:ext cx="12031754" cy="2981741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7932F396-1575-489E-A18B-3F658CC09018}"/>
              </a:ext>
            </a:extLst>
          </p:cNvPr>
          <p:cNvSpPr/>
          <p:nvPr/>
        </p:nvSpPr>
        <p:spPr>
          <a:xfrm>
            <a:off x="4124738" y="2103368"/>
            <a:ext cx="556841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EC1953B-888D-43C6-A59D-98278476BA3B}"/>
              </a:ext>
            </a:extLst>
          </p:cNvPr>
          <p:cNvSpPr/>
          <p:nvPr/>
        </p:nvSpPr>
        <p:spPr>
          <a:xfrm>
            <a:off x="327991" y="2789168"/>
            <a:ext cx="646294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F421A1D-D60E-4357-B095-D8DD2DCCD621}"/>
              </a:ext>
            </a:extLst>
          </p:cNvPr>
          <p:cNvSpPr/>
          <p:nvPr/>
        </p:nvSpPr>
        <p:spPr>
          <a:xfrm>
            <a:off x="6271590" y="3932168"/>
            <a:ext cx="845077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8416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23CB45-434C-144E-9030-33EA9BC12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603F22-8B5C-494F-88CF-E204883308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495" y="920663"/>
            <a:ext cx="7525011" cy="5016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860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35</Words>
  <Application>Microsoft Office PowerPoint</Application>
  <PresentationFormat>Widescreen</PresentationFormat>
  <Paragraphs>11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Sakkal Majalla</vt:lpstr>
      <vt:lpstr>Office Theme</vt:lpstr>
      <vt:lpstr>أَخْلَاقٌ حَمِيدَة (1)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EHB</cp:lastModifiedBy>
  <cp:revision>56</cp:revision>
  <dcterms:created xsi:type="dcterms:W3CDTF">2020-09-13T16:40:33Z</dcterms:created>
  <dcterms:modified xsi:type="dcterms:W3CDTF">2024-12-08T20:32:40Z</dcterms:modified>
</cp:coreProperties>
</file>