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3" r:id="rId3"/>
    <p:sldId id="27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93" r:id="rId26"/>
    <p:sldId id="304" r:id="rId27"/>
    <p:sldId id="305" r:id="rId28"/>
    <p:sldId id="301" r:id="rId29"/>
    <p:sldId id="302" r:id="rId30"/>
    <p:sldId id="303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عِتَابٌ وَفَخْرٌ - المُتَنَبِّي (+ الاستعارة المكنية)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يوم العيد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السلطان مراد الأول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4- الناسك والضيف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أَخْلَاقُ النَّبِيِّ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  <a:sym typeface="AGA Arabesque" panose="05000000000000000000" pitchFamily="2" charset="2"/>
            </a:rPr>
            <a:t>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آدَابُ المُتَعَلِّم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7- العُلُومُ الَّتِي يَحْتَاجُ إِلَيْهَا المُفَسِّر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السلطان مراد الأول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عِتَابٌ وَفَخْرٌ - المُتَنَبِّي (+ الاستعارة المكنية)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يوم العيد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4- الناسك والضيف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أَخْلَاقُ النَّبِيِّ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  <a:sym typeface="AGA Arabesque" panose="05000000000000000000" pitchFamily="2" charset="2"/>
            </a:rPr>
            <a:t>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آدَابُ المُتَعَلِّم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7- العُلُومُ الَّتِي يَحْتَاجُ إِلَيْهَا المُفَسِّر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4A114-3B4D-4E71-BABB-ED874720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1923840"/>
            <a:ext cx="12165123" cy="301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5A44A-0F8B-46DD-9E5C-533011914849}"/>
              </a:ext>
            </a:extLst>
          </p:cNvPr>
          <p:cNvSpPr/>
          <p:nvPr/>
        </p:nvSpPr>
        <p:spPr>
          <a:xfrm>
            <a:off x="10376451" y="3161872"/>
            <a:ext cx="7556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18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E7401-019C-4D7E-A732-9A7C0513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2500183"/>
            <a:ext cx="11564964" cy="1857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45B001-CF00-4253-A8A2-06F9AB945174}"/>
              </a:ext>
            </a:extLst>
          </p:cNvPr>
          <p:cNvSpPr/>
          <p:nvPr/>
        </p:nvSpPr>
        <p:spPr>
          <a:xfrm>
            <a:off x="9730409" y="2500183"/>
            <a:ext cx="1451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1DF79-1755-408A-A73E-97709C6A0732}"/>
              </a:ext>
            </a:extLst>
          </p:cNvPr>
          <p:cNvSpPr/>
          <p:nvPr/>
        </p:nvSpPr>
        <p:spPr>
          <a:xfrm>
            <a:off x="7414590" y="2500183"/>
            <a:ext cx="7953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82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B1DA5-0628-4A93-91BC-C32750D6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404919"/>
            <a:ext cx="11603069" cy="2048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A44A-C95A-4F0C-AEEF-C16F7C486DF0}"/>
              </a:ext>
            </a:extLst>
          </p:cNvPr>
          <p:cNvSpPr/>
          <p:nvPr/>
        </p:nvSpPr>
        <p:spPr>
          <a:xfrm>
            <a:off x="8368747" y="2510873"/>
            <a:ext cx="6065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94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11538-312A-4A0E-8FA6-F3807B2E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1" y="2423972"/>
            <a:ext cx="11584017" cy="20100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C1E4C6-2793-4329-BDE1-1502B3E67E52}"/>
              </a:ext>
            </a:extLst>
          </p:cNvPr>
          <p:cNvSpPr/>
          <p:nvPr/>
        </p:nvSpPr>
        <p:spPr>
          <a:xfrm>
            <a:off x="2554356" y="2423972"/>
            <a:ext cx="10339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0B972-71D1-46F1-B271-C511DE5D5C14}"/>
              </a:ext>
            </a:extLst>
          </p:cNvPr>
          <p:cNvSpPr/>
          <p:nvPr/>
        </p:nvSpPr>
        <p:spPr>
          <a:xfrm>
            <a:off x="10803835" y="3161872"/>
            <a:ext cx="7755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62D03-FB0B-4AF4-B4E0-400F80E3B0D3}"/>
              </a:ext>
            </a:extLst>
          </p:cNvPr>
          <p:cNvSpPr/>
          <p:nvPr/>
        </p:nvSpPr>
        <p:spPr>
          <a:xfrm>
            <a:off x="10416084" y="3899772"/>
            <a:ext cx="7755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3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7280-1211-4E30-B1FC-A1E71C59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719288"/>
            <a:ext cx="11641175" cy="1419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7A6759-ADFB-45CF-81A9-7AD617D9066C}"/>
              </a:ext>
            </a:extLst>
          </p:cNvPr>
          <p:cNvSpPr/>
          <p:nvPr/>
        </p:nvSpPr>
        <p:spPr>
          <a:xfrm>
            <a:off x="1550504" y="2809046"/>
            <a:ext cx="8649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463A9-C022-4D0F-B8E9-8D61B481F892}"/>
              </a:ext>
            </a:extLst>
          </p:cNvPr>
          <p:cNvSpPr/>
          <p:nvPr/>
        </p:nvSpPr>
        <p:spPr>
          <a:xfrm>
            <a:off x="5794513" y="3524664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EA0FF-29AD-4D83-9F43-9D96919A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2747867"/>
            <a:ext cx="10555173" cy="1362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49D054-D376-4344-81E0-88814D69A5DE}"/>
              </a:ext>
            </a:extLst>
          </p:cNvPr>
          <p:cNvSpPr/>
          <p:nvPr/>
        </p:nvSpPr>
        <p:spPr>
          <a:xfrm>
            <a:off x="8796131" y="2747867"/>
            <a:ext cx="10041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E2307-5ECA-4928-9442-FE8650C92BF9}"/>
              </a:ext>
            </a:extLst>
          </p:cNvPr>
          <p:cNvSpPr/>
          <p:nvPr/>
        </p:nvSpPr>
        <p:spPr>
          <a:xfrm>
            <a:off x="7772400" y="2747867"/>
            <a:ext cx="8945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ACF9C-6E99-4420-A7C4-4AB26A2298AC}"/>
              </a:ext>
            </a:extLst>
          </p:cNvPr>
          <p:cNvSpPr/>
          <p:nvPr/>
        </p:nvSpPr>
        <p:spPr>
          <a:xfrm>
            <a:off x="6937513" y="2747867"/>
            <a:ext cx="7056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63EC3-5C61-44C1-B9F3-3BFC2074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2376340"/>
            <a:ext cx="11717385" cy="2105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CBE1A-A628-4ADC-893B-5D4381F308EA}"/>
              </a:ext>
            </a:extLst>
          </p:cNvPr>
          <p:cNvSpPr/>
          <p:nvPr/>
        </p:nvSpPr>
        <p:spPr>
          <a:xfrm>
            <a:off x="8388625" y="2481055"/>
            <a:ext cx="10140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67CF4-3E15-4883-AE93-4559EAAFE4CB}"/>
              </a:ext>
            </a:extLst>
          </p:cNvPr>
          <p:cNvSpPr/>
          <p:nvPr/>
        </p:nvSpPr>
        <p:spPr>
          <a:xfrm>
            <a:off x="4084983" y="2481055"/>
            <a:ext cx="7258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0343D-BF15-4810-973B-635CC7C64B9A}"/>
              </a:ext>
            </a:extLst>
          </p:cNvPr>
          <p:cNvSpPr/>
          <p:nvPr/>
        </p:nvSpPr>
        <p:spPr>
          <a:xfrm>
            <a:off x="2673626" y="2481055"/>
            <a:ext cx="112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يَوْمُ العِيد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31" y="1713939"/>
            <a:ext cx="12134425" cy="446706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5592726" y="3042387"/>
            <a:ext cx="710702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BEBE158A-B2A4-4249-978D-17F96300D46A}"/>
              </a:ext>
            </a:extLst>
          </p:cNvPr>
          <p:cNvSpPr/>
          <p:nvPr/>
        </p:nvSpPr>
        <p:spPr>
          <a:xfrm>
            <a:off x="4476307" y="3576643"/>
            <a:ext cx="863103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75" y="2488367"/>
            <a:ext cx="11992131" cy="191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31254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88135"/>
            <a:ext cx="7394673" cy="3525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75" y="3240550"/>
            <a:ext cx="12034776" cy="19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9112102" y="3352960"/>
            <a:ext cx="77006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87" y="2458387"/>
            <a:ext cx="11898443" cy="190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75" y="2473377"/>
            <a:ext cx="12085819" cy="1933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1D99EA38-DA61-4981-9B7B-41A11C6404EC}"/>
              </a:ext>
            </a:extLst>
          </p:cNvPr>
          <p:cNvSpPr/>
          <p:nvPr/>
        </p:nvSpPr>
        <p:spPr>
          <a:xfrm>
            <a:off x="6337006" y="3042387"/>
            <a:ext cx="124233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91" y="1678897"/>
            <a:ext cx="12016201" cy="349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3800151" y="2576783"/>
            <a:ext cx="107407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3134890E-D9AD-4F57-8A77-30BEB5F4E933}"/>
              </a:ext>
            </a:extLst>
          </p:cNvPr>
          <p:cNvSpPr/>
          <p:nvPr/>
        </p:nvSpPr>
        <p:spPr>
          <a:xfrm>
            <a:off x="1871330" y="4371457"/>
            <a:ext cx="83997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978" y="2038661"/>
            <a:ext cx="12211814" cy="283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/>
          <p:nvPr/>
        </p:nvSpPr>
        <p:spPr>
          <a:xfrm>
            <a:off x="6709144" y="2920975"/>
            <a:ext cx="1567503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النَّاسِك وَالضَّيْف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97F85-2B60-144D-B461-8DE62AAD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" y="1828799"/>
            <a:ext cx="12052537" cy="3177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185E2-DE4A-6A46-96C4-3F45716472FC}"/>
              </a:ext>
            </a:extLst>
          </p:cNvPr>
          <p:cNvSpPr/>
          <p:nvPr/>
        </p:nvSpPr>
        <p:spPr>
          <a:xfrm>
            <a:off x="6729573" y="1948667"/>
            <a:ext cx="7971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ADF50-EA5C-BA4D-9716-0B3D9DBA0FE0}"/>
              </a:ext>
            </a:extLst>
          </p:cNvPr>
          <p:cNvSpPr/>
          <p:nvPr/>
        </p:nvSpPr>
        <p:spPr>
          <a:xfrm>
            <a:off x="770561" y="1948667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CF489-2B8C-1443-A569-BA3D714D4E85}"/>
              </a:ext>
            </a:extLst>
          </p:cNvPr>
          <p:cNvSpPr/>
          <p:nvPr/>
        </p:nvSpPr>
        <p:spPr>
          <a:xfrm>
            <a:off x="3688421" y="3150628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322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65BF2-BBD2-E64F-9787-90252BBE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3" y="2473377"/>
            <a:ext cx="11980432" cy="1918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06A104-1231-5D43-9085-2312AC316F55}"/>
              </a:ext>
            </a:extLst>
          </p:cNvPr>
          <p:cNvSpPr/>
          <p:nvPr/>
        </p:nvSpPr>
        <p:spPr>
          <a:xfrm>
            <a:off x="3791164" y="2986357"/>
            <a:ext cx="20814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5DC86-B10E-934E-B0C1-5EF5B76415C1}"/>
              </a:ext>
            </a:extLst>
          </p:cNvPr>
          <p:cNvSpPr/>
          <p:nvPr/>
        </p:nvSpPr>
        <p:spPr>
          <a:xfrm>
            <a:off x="9236468" y="3520613"/>
            <a:ext cx="129034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CC4E4-974F-6546-BA19-19EA554846DD}"/>
              </a:ext>
            </a:extLst>
          </p:cNvPr>
          <p:cNvSpPr/>
          <p:nvPr/>
        </p:nvSpPr>
        <p:spPr>
          <a:xfrm>
            <a:off x="5486400" y="3520613"/>
            <a:ext cx="8413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946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1E815-8260-6543-9DF8-E680873D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14"/>
          <a:stretch/>
        </p:blipFill>
        <p:spPr>
          <a:xfrm>
            <a:off x="114041" y="2038662"/>
            <a:ext cx="11802675" cy="1656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F004E0-7EBF-F043-A955-6C4F2EF8F3C6}"/>
              </a:ext>
            </a:extLst>
          </p:cNvPr>
          <p:cNvSpPr/>
          <p:nvPr/>
        </p:nvSpPr>
        <p:spPr>
          <a:xfrm>
            <a:off x="6976151" y="2441826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7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125A2-FC42-E743-8CC7-3DE093B8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5" y="2143593"/>
            <a:ext cx="11823594" cy="2563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5492D0-B92D-6343-8480-3996BC078C88}"/>
              </a:ext>
            </a:extLst>
          </p:cNvPr>
          <p:cNvSpPr/>
          <p:nvPr/>
        </p:nvSpPr>
        <p:spPr>
          <a:xfrm>
            <a:off x="5944091" y="2598331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7A7AE-DD1A-9F42-9DA3-80742AC0F353}"/>
              </a:ext>
            </a:extLst>
          </p:cNvPr>
          <p:cNvSpPr/>
          <p:nvPr/>
        </p:nvSpPr>
        <p:spPr>
          <a:xfrm>
            <a:off x="10716507" y="3158124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8C014-A6B8-9A44-976D-22D111610EB8}"/>
              </a:ext>
            </a:extLst>
          </p:cNvPr>
          <p:cNvSpPr/>
          <p:nvPr/>
        </p:nvSpPr>
        <p:spPr>
          <a:xfrm>
            <a:off x="6050071" y="3188774"/>
            <a:ext cx="10923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46EE-78E1-C240-925B-3B99621E5F6E}"/>
              </a:ext>
            </a:extLst>
          </p:cNvPr>
          <p:cNvSpPr/>
          <p:nvPr/>
        </p:nvSpPr>
        <p:spPr>
          <a:xfrm>
            <a:off x="5210827" y="3132587"/>
            <a:ext cx="68598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F00B3-C1CD-D842-B8AE-41354728B385}"/>
              </a:ext>
            </a:extLst>
          </p:cNvPr>
          <p:cNvSpPr/>
          <p:nvPr/>
        </p:nvSpPr>
        <p:spPr>
          <a:xfrm>
            <a:off x="8780745" y="3723030"/>
            <a:ext cx="7857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3D75FF-B7B0-BE4E-8995-FEB733B076D3}"/>
              </a:ext>
            </a:extLst>
          </p:cNvPr>
          <p:cNvSpPr/>
          <p:nvPr/>
        </p:nvSpPr>
        <p:spPr>
          <a:xfrm>
            <a:off x="7903923" y="3813356"/>
            <a:ext cx="7165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163A8-2BCD-A14A-A208-A3A9CABA42D9}"/>
              </a:ext>
            </a:extLst>
          </p:cNvPr>
          <p:cNvSpPr/>
          <p:nvPr/>
        </p:nvSpPr>
        <p:spPr>
          <a:xfrm>
            <a:off x="5311036" y="3813356"/>
            <a:ext cx="58577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6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السلطان مراد الأول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3E9FC-97EE-C843-B586-A85FD973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" y="1948721"/>
            <a:ext cx="11938832" cy="2938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BD5A00-D32A-1E47-9C87-119A649F9FC5}"/>
              </a:ext>
            </a:extLst>
          </p:cNvPr>
          <p:cNvSpPr/>
          <p:nvPr/>
        </p:nvSpPr>
        <p:spPr>
          <a:xfrm>
            <a:off x="1528176" y="2310233"/>
            <a:ext cx="15182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0452F-C03A-1A40-92E5-76F12FFB192A}"/>
              </a:ext>
            </a:extLst>
          </p:cNvPr>
          <p:cNvSpPr/>
          <p:nvPr/>
        </p:nvSpPr>
        <p:spPr>
          <a:xfrm>
            <a:off x="7390357" y="2883501"/>
            <a:ext cx="12802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50A75-FADF-6747-B7AC-C9669153745F}"/>
              </a:ext>
            </a:extLst>
          </p:cNvPr>
          <p:cNvSpPr/>
          <p:nvPr/>
        </p:nvSpPr>
        <p:spPr>
          <a:xfrm>
            <a:off x="5140113" y="2883501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A98B2-DE3F-2C47-BCC5-A8B48459144A}"/>
              </a:ext>
            </a:extLst>
          </p:cNvPr>
          <p:cNvSpPr/>
          <p:nvPr/>
        </p:nvSpPr>
        <p:spPr>
          <a:xfrm>
            <a:off x="10459233" y="4013772"/>
            <a:ext cx="65390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323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02D0-1CCB-48DF-A442-663FA31D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1657102"/>
            <a:ext cx="12136544" cy="3543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015BA-4E6F-47F5-8168-C81AF1EA0753}"/>
              </a:ext>
            </a:extLst>
          </p:cNvPr>
          <p:cNvSpPr/>
          <p:nvPr/>
        </p:nvSpPr>
        <p:spPr>
          <a:xfrm>
            <a:off x="327991" y="1554259"/>
            <a:ext cx="4820479" cy="11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B59A1-6805-4886-8A75-62F7878B907F}"/>
              </a:ext>
            </a:extLst>
          </p:cNvPr>
          <p:cNvSpPr/>
          <p:nvPr/>
        </p:nvSpPr>
        <p:spPr>
          <a:xfrm>
            <a:off x="4383156" y="2776469"/>
            <a:ext cx="94446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D7F16-0814-4C27-A6A9-9C5C760393AC}"/>
              </a:ext>
            </a:extLst>
          </p:cNvPr>
          <p:cNvSpPr/>
          <p:nvPr/>
        </p:nvSpPr>
        <p:spPr>
          <a:xfrm>
            <a:off x="10247242" y="4021621"/>
            <a:ext cx="7953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64F2A-7986-43CE-AE15-6E4B906A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190"/>
            <a:ext cx="12192000" cy="30456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0CC5C9-E794-4BE5-8BF8-7CE570526C36}"/>
              </a:ext>
            </a:extLst>
          </p:cNvPr>
          <p:cNvSpPr/>
          <p:nvPr/>
        </p:nvSpPr>
        <p:spPr>
          <a:xfrm>
            <a:off x="7673008" y="1906190"/>
            <a:ext cx="10339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E8205-2AE2-4209-AD45-B3F835B68D00}"/>
              </a:ext>
            </a:extLst>
          </p:cNvPr>
          <p:cNvSpPr/>
          <p:nvPr/>
        </p:nvSpPr>
        <p:spPr>
          <a:xfrm>
            <a:off x="278296" y="2520811"/>
            <a:ext cx="10673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13AB7-57FD-48DA-82D2-937A7ED72CD6}"/>
              </a:ext>
            </a:extLst>
          </p:cNvPr>
          <p:cNvSpPr/>
          <p:nvPr/>
        </p:nvSpPr>
        <p:spPr>
          <a:xfrm>
            <a:off x="4184374" y="3161872"/>
            <a:ext cx="9842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18FA1-CB83-42E7-9F2F-F9A3B932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71604"/>
            <a:ext cx="11860280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E3EAAF-E016-4306-9959-B212494D4324}"/>
              </a:ext>
            </a:extLst>
          </p:cNvPr>
          <p:cNvSpPr/>
          <p:nvPr/>
        </p:nvSpPr>
        <p:spPr>
          <a:xfrm>
            <a:off x="6698974" y="3161872"/>
            <a:ext cx="10140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CEAE2-442C-48A5-AA0B-E1034228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068"/>
            <a:ext cx="12192000" cy="2093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EBDAD8-F04A-4929-96B7-15BFF059FA7A}"/>
              </a:ext>
            </a:extLst>
          </p:cNvPr>
          <p:cNvSpPr/>
          <p:nvPr/>
        </p:nvSpPr>
        <p:spPr>
          <a:xfrm>
            <a:off x="1182758" y="2382068"/>
            <a:ext cx="13817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BC4ED-870C-44ED-BCAF-C0A62A793E13}"/>
              </a:ext>
            </a:extLst>
          </p:cNvPr>
          <p:cNvSpPr/>
          <p:nvPr/>
        </p:nvSpPr>
        <p:spPr>
          <a:xfrm>
            <a:off x="6331226" y="3161872"/>
            <a:ext cx="5369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81576-2473-4D51-909C-7486D23D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045"/>
            <a:ext cx="12192000" cy="3213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565AF0-1B4C-4B9F-9DF1-4A773562E680}"/>
              </a:ext>
            </a:extLst>
          </p:cNvPr>
          <p:cNvSpPr/>
          <p:nvPr/>
        </p:nvSpPr>
        <p:spPr>
          <a:xfrm>
            <a:off x="3488634" y="1735620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87F06-37FC-4C04-8543-1A3672BE5E00}"/>
              </a:ext>
            </a:extLst>
          </p:cNvPr>
          <p:cNvSpPr/>
          <p:nvPr/>
        </p:nvSpPr>
        <p:spPr>
          <a:xfrm>
            <a:off x="6361042" y="3624055"/>
            <a:ext cx="10805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عِتَابٌ وَفَخْرٌ - المُتَنَبِّي</a:t>
            </a:r>
            <a:br>
              <a:rPr lang="ar-EG" dirty="0"/>
            </a:br>
            <a:r>
              <a:rPr lang="ar-EG" dirty="0">
                <a:solidFill>
                  <a:srgbClr val="FF0000"/>
                </a:solidFill>
              </a:rPr>
              <a:t>(+ الاستعارة المكنية)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88</Words>
  <Application>Microsoft Office PowerPoint</Application>
  <PresentationFormat>Widescreen</PresentationFormat>
  <Paragraphs>24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السلطان مراد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عِتَابٌ وَفَخْرٌ - المُتَنَبِّي (+ الاستعارة المكنية)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يَوْمُ العِيد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النَّاسِك وَالضَّيْف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67</cp:revision>
  <dcterms:created xsi:type="dcterms:W3CDTF">2020-09-13T16:40:33Z</dcterms:created>
  <dcterms:modified xsi:type="dcterms:W3CDTF">2024-04-27T10:57:32Z</dcterms:modified>
</cp:coreProperties>
</file>