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310" r:id="rId4"/>
    <p:sldId id="308" r:id="rId5"/>
    <p:sldId id="302" r:id="rId6"/>
    <p:sldId id="306" r:id="rId7"/>
    <p:sldId id="307" r:id="rId8"/>
    <p:sldId id="301" r:id="rId9"/>
    <p:sldId id="312" r:id="rId10"/>
    <p:sldId id="31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qGRnlXplx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فَلْسَفَةٌ أَعْجَبَتْنِي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0209-9A39-974D-A55C-3EB9A46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تحمية</a:t>
            </a:r>
            <a:endParaRPr lang="tr-TR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62C647-1B0B-DB44-A4EB-7ADD73627B15}"/>
              </a:ext>
            </a:extLst>
          </p:cNvPr>
          <p:cNvSpPr/>
          <p:nvPr/>
        </p:nvSpPr>
        <p:spPr>
          <a:xfrm>
            <a:off x="3672995" y="5846543"/>
            <a:ext cx="4846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https://www.youtube.com/watch?v=SqGRnlXplx0</a:t>
            </a:r>
            <a:endParaRPr lang="tr-TR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EC58E-0D72-4E9C-972B-BB5155AD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366739"/>
            <a:ext cx="979306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Simplified Arabic</vt:lpstr>
      <vt:lpstr>Office Theme</vt:lpstr>
      <vt:lpstr>فَلْسَفَةٌ أَعْجَبَتْنِي (1) </vt:lpstr>
      <vt:lpstr>تحمية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2024-05-25T08:46:39Z</dcterms:modified>
</cp:coreProperties>
</file>