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9" r:id="rId3"/>
    <p:sldId id="290" r:id="rId4"/>
    <p:sldId id="286" r:id="rId5"/>
    <p:sldId id="287" r:id="rId6"/>
    <p:sldId id="519" r:id="rId7"/>
    <p:sldId id="291" r:id="rId8"/>
    <p:sldId id="262" r:id="rId9"/>
    <p:sldId id="520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F23B9-8080-4FB4-B858-A1E321BF0662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B42041-EEFE-410A-B4B4-1FCDCAD278A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المَلَابِس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D1B000-6DBE-4347-8291-B89FBEBE6B46}" type="parTrans" cxnId="{18B33838-B800-49D5-92B8-87A8C463DD5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4C162E-AFE8-4417-B6B4-A24746DF53BF}" type="sibTrans" cxnId="{18B33838-B800-49D5-92B8-87A8C463DD5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69BA6EE-52F8-4746-9E6C-48BB3973588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مِنْ أَنْوَاع المَلَابِس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E9AF2EF-32F8-40D9-BA21-825DFB6336E3}" type="parTrans" cxnId="{452FDB51-2639-4B57-B73C-0C74DCE56CE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4301372-6810-44E2-AE6F-BADE0B282F33}" type="sibTrans" cxnId="{452FDB51-2639-4B57-B73C-0C74DCE56CE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16A19D7-4F14-4628-BB20-CCE725F47DF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المَقَاس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CC65919-A6A0-4A0E-BEA8-35494DB580EF}" type="parTrans" cxnId="{42FD5E45-2A46-4CAF-972A-925F759B264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17A1D8-FDA8-4457-BEE7-0CF0A97D7F0C}" type="sibTrans" cxnId="{42FD5E45-2A46-4CAF-972A-925F759B264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3C36F5-8593-4FE5-B153-FCCB820B80B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الأَلْوَان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817D9F6-6C39-445E-86AB-0B8EE9F31A95}" type="parTrans" cxnId="{AB9FF948-647C-48D4-A8A3-16CDA7A03F8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EAFF177-CAE8-4AF1-BAB2-35C78D614C35}" type="sibTrans" cxnId="{AB9FF948-647C-48D4-A8A3-16CDA7A03F8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F48CA6E-31A4-480A-92CE-86E49CD3914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الثَّمَن / السِّعْر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9A23238-8269-4A49-94CB-9F416B036605}" type="parTrans" cxnId="{B6F43C45-4E7E-4FBB-8EA4-466097F8C26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FAC8B4-A553-4E5C-9541-AF4BC0C4FB17}" type="sibTrans" cxnId="{B6F43C45-4E7E-4FBB-8EA4-466097F8C26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8C71DB-15E6-4E48-B932-2B12FD19BF1F}" type="pres">
      <dgm:prSet presAssocID="{46BF23B9-8080-4FB4-B858-A1E321BF0662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23BE4FC6-5587-4F1F-B169-9C808FB9AF62}" type="pres">
      <dgm:prSet presAssocID="{5FB42041-EEFE-410A-B4B4-1FCDCAD278A9}" presName="hierRoot1" presStyleCnt="0">
        <dgm:presLayoutVars>
          <dgm:hierBranch val="init"/>
        </dgm:presLayoutVars>
      </dgm:prSet>
      <dgm:spPr/>
    </dgm:pt>
    <dgm:pt modelId="{2EE1B5EA-F611-4404-BAA8-FF72AEF4F085}" type="pres">
      <dgm:prSet presAssocID="{5FB42041-EEFE-410A-B4B4-1FCDCAD278A9}" presName="rootComposite1" presStyleCnt="0"/>
      <dgm:spPr/>
    </dgm:pt>
    <dgm:pt modelId="{58565E54-3DC4-4DDF-8B4A-CEC29018DA69}" type="pres">
      <dgm:prSet presAssocID="{5FB42041-EEFE-410A-B4B4-1FCDCAD278A9}" presName="rootText1" presStyleLbl="node0" presStyleIdx="0" presStyleCnt="1">
        <dgm:presLayoutVars>
          <dgm:chPref val="3"/>
        </dgm:presLayoutVars>
      </dgm:prSet>
      <dgm:spPr/>
    </dgm:pt>
    <dgm:pt modelId="{6399F114-91E3-4E68-BAE1-09D1567D2E76}" type="pres">
      <dgm:prSet presAssocID="{5FB42041-EEFE-410A-B4B4-1FCDCAD278A9}" presName="rootConnector1" presStyleLbl="node1" presStyleIdx="0" presStyleCnt="0"/>
      <dgm:spPr/>
    </dgm:pt>
    <dgm:pt modelId="{EFE2B567-8D64-4F51-9E3B-B3EB61371ADE}" type="pres">
      <dgm:prSet presAssocID="{5FB42041-EEFE-410A-B4B4-1FCDCAD278A9}" presName="hierChild2" presStyleCnt="0"/>
      <dgm:spPr/>
    </dgm:pt>
    <dgm:pt modelId="{C4EE63BD-87E5-432D-B4B6-1FBC07E7EFA7}" type="pres">
      <dgm:prSet presAssocID="{9E9AF2EF-32F8-40D9-BA21-825DFB6336E3}" presName="Name37" presStyleLbl="parChTrans1D2" presStyleIdx="0" presStyleCnt="4"/>
      <dgm:spPr/>
    </dgm:pt>
    <dgm:pt modelId="{66A01E6A-6892-43AE-81D5-BEABDCD74FB0}" type="pres">
      <dgm:prSet presAssocID="{769BA6EE-52F8-4746-9E6C-48BB3973588E}" presName="hierRoot2" presStyleCnt="0">
        <dgm:presLayoutVars>
          <dgm:hierBranch val="init"/>
        </dgm:presLayoutVars>
      </dgm:prSet>
      <dgm:spPr/>
    </dgm:pt>
    <dgm:pt modelId="{68CA20E3-5AD4-4A45-A897-6AB8E004C1FC}" type="pres">
      <dgm:prSet presAssocID="{769BA6EE-52F8-4746-9E6C-48BB3973588E}" presName="rootComposite" presStyleCnt="0"/>
      <dgm:spPr/>
    </dgm:pt>
    <dgm:pt modelId="{1047DC49-48B7-4258-A469-BD8F6348BD2E}" type="pres">
      <dgm:prSet presAssocID="{769BA6EE-52F8-4746-9E6C-48BB3973588E}" presName="rootText" presStyleLbl="node2" presStyleIdx="0" presStyleCnt="4">
        <dgm:presLayoutVars>
          <dgm:chPref val="3"/>
        </dgm:presLayoutVars>
      </dgm:prSet>
      <dgm:spPr/>
    </dgm:pt>
    <dgm:pt modelId="{3926B81A-2823-4750-876D-D27C6D746B13}" type="pres">
      <dgm:prSet presAssocID="{769BA6EE-52F8-4746-9E6C-48BB3973588E}" presName="rootConnector" presStyleLbl="node2" presStyleIdx="0" presStyleCnt="4"/>
      <dgm:spPr/>
    </dgm:pt>
    <dgm:pt modelId="{D88690EE-E209-4A4D-B351-695CE7E80A70}" type="pres">
      <dgm:prSet presAssocID="{769BA6EE-52F8-4746-9E6C-48BB3973588E}" presName="hierChild4" presStyleCnt="0"/>
      <dgm:spPr/>
    </dgm:pt>
    <dgm:pt modelId="{1486233C-BD8A-4BD8-B137-572B2C17D47B}" type="pres">
      <dgm:prSet presAssocID="{769BA6EE-52F8-4746-9E6C-48BB3973588E}" presName="hierChild5" presStyleCnt="0"/>
      <dgm:spPr/>
    </dgm:pt>
    <dgm:pt modelId="{ADBB83F5-120C-489F-BBEC-E8DF2F2A3190}" type="pres">
      <dgm:prSet presAssocID="{0CC65919-A6A0-4A0E-BEA8-35494DB580EF}" presName="Name37" presStyleLbl="parChTrans1D2" presStyleIdx="1" presStyleCnt="4"/>
      <dgm:spPr/>
    </dgm:pt>
    <dgm:pt modelId="{B679ADA6-7368-4C5F-A335-CE8D9A6E237B}" type="pres">
      <dgm:prSet presAssocID="{416A19D7-4F14-4628-BB20-CCE725F47DFE}" presName="hierRoot2" presStyleCnt="0">
        <dgm:presLayoutVars>
          <dgm:hierBranch val="init"/>
        </dgm:presLayoutVars>
      </dgm:prSet>
      <dgm:spPr/>
    </dgm:pt>
    <dgm:pt modelId="{A008F311-3541-421F-934D-0027A5A35BFB}" type="pres">
      <dgm:prSet presAssocID="{416A19D7-4F14-4628-BB20-CCE725F47DFE}" presName="rootComposite" presStyleCnt="0"/>
      <dgm:spPr/>
    </dgm:pt>
    <dgm:pt modelId="{C1363162-B895-4728-BADC-ED2ED9A04B8F}" type="pres">
      <dgm:prSet presAssocID="{416A19D7-4F14-4628-BB20-CCE725F47DFE}" presName="rootText" presStyleLbl="node2" presStyleIdx="1" presStyleCnt="4">
        <dgm:presLayoutVars>
          <dgm:chPref val="3"/>
        </dgm:presLayoutVars>
      </dgm:prSet>
      <dgm:spPr/>
    </dgm:pt>
    <dgm:pt modelId="{63495832-CAF8-457A-9938-AFA87BBEDE79}" type="pres">
      <dgm:prSet presAssocID="{416A19D7-4F14-4628-BB20-CCE725F47DFE}" presName="rootConnector" presStyleLbl="node2" presStyleIdx="1" presStyleCnt="4"/>
      <dgm:spPr/>
    </dgm:pt>
    <dgm:pt modelId="{CC41200E-5BDD-4714-A82B-1B4B381A79CB}" type="pres">
      <dgm:prSet presAssocID="{416A19D7-4F14-4628-BB20-CCE725F47DFE}" presName="hierChild4" presStyleCnt="0"/>
      <dgm:spPr/>
    </dgm:pt>
    <dgm:pt modelId="{DCD8F915-25B0-4630-AAC9-B10CC5E50423}" type="pres">
      <dgm:prSet presAssocID="{416A19D7-4F14-4628-BB20-CCE725F47DFE}" presName="hierChild5" presStyleCnt="0"/>
      <dgm:spPr/>
    </dgm:pt>
    <dgm:pt modelId="{15E2F05A-89B5-4861-B8A2-DD914DF809FD}" type="pres">
      <dgm:prSet presAssocID="{4817D9F6-6C39-445E-86AB-0B8EE9F31A95}" presName="Name37" presStyleLbl="parChTrans1D2" presStyleIdx="2" presStyleCnt="4"/>
      <dgm:spPr/>
    </dgm:pt>
    <dgm:pt modelId="{29745809-91B3-43EE-8A14-78610419C7E9}" type="pres">
      <dgm:prSet presAssocID="{3E3C36F5-8593-4FE5-B153-FCCB820B80B0}" presName="hierRoot2" presStyleCnt="0">
        <dgm:presLayoutVars>
          <dgm:hierBranch val="init"/>
        </dgm:presLayoutVars>
      </dgm:prSet>
      <dgm:spPr/>
    </dgm:pt>
    <dgm:pt modelId="{AA3A8C48-1E3F-472E-8B97-25BAFA96A77F}" type="pres">
      <dgm:prSet presAssocID="{3E3C36F5-8593-4FE5-B153-FCCB820B80B0}" presName="rootComposite" presStyleCnt="0"/>
      <dgm:spPr/>
    </dgm:pt>
    <dgm:pt modelId="{F2617B5F-75CC-44B2-91A5-EA634161D530}" type="pres">
      <dgm:prSet presAssocID="{3E3C36F5-8593-4FE5-B153-FCCB820B80B0}" presName="rootText" presStyleLbl="node2" presStyleIdx="2" presStyleCnt="4">
        <dgm:presLayoutVars>
          <dgm:chPref val="3"/>
        </dgm:presLayoutVars>
      </dgm:prSet>
      <dgm:spPr/>
    </dgm:pt>
    <dgm:pt modelId="{8313E7C4-D2B5-4D98-BDB9-61D79A419AFA}" type="pres">
      <dgm:prSet presAssocID="{3E3C36F5-8593-4FE5-B153-FCCB820B80B0}" presName="rootConnector" presStyleLbl="node2" presStyleIdx="2" presStyleCnt="4"/>
      <dgm:spPr/>
    </dgm:pt>
    <dgm:pt modelId="{031C18AE-F3C9-413C-B232-D793549BD08C}" type="pres">
      <dgm:prSet presAssocID="{3E3C36F5-8593-4FE5-B153-FCCB820B80B0}" presName="hierChild4" presStyleCnt="0"/>
      <dgm:spPr/>
    </dgm:pt>
    <dgm:pt modelId="{374FCCAF-8C70-449E-A949-B85501A0AC81}" type="pres">
      <dgm:prSet presAssocID="{3E3C36F5-8593-4FE5-B153-FCCB820B80B0}" presName="hierChild5" presStyleCnt="0"/>
      <dgm:spPr/>
    </dgm:pt>
    <dgm:pt modelId="{1B8862ED-A04C-45F9-AFAA-63014331D1AD}" type="pres">
      <dgm:prSet presAssocID="{B9A23238-8269-4A49-94CB-9F416B036605}" presName="Name37" presStyleLbl="parChTrans1D2" presStyleIdx="3" presStyleCnt="4"/>
      <dgm:spPr/>
    </dgm:pt>
    <dgm:pt modelId="{1C531D6B-08E5-41AB-95B7-2FD5A6860C65}" type="pres">
      <dgm:prSet presAssocID="{CF48CA6E-31A4-480A-92CE-86E49CD39140}" presName="hierRoot2" presStyleCnt="0">
        <dgm:presLayoutVars>
          <dgm:hierBranch val="init"/>
        </dgm:presLayoutVars>
      </dgm:prSet>
      <dgm:spPr/>
    </dgm:pt>
    <dgm:pt modelId="{29883A4F-9373-478E-A7D6-19EE5B21D4AD}" type="pres">
      <dgm:prSet presAssocID="{CF48CA6E-31A4-480A-92CE-86E49CD39140}" presName="rootComposite" presStyleCnt="0"/>
      <dgm:spPr/>
    </dgm:pt>
    <dgm:pt modelId="{6D8C7978-DE1E-4382-BE84-9F9DDE937EC7}" type="pres">
      <dgm:prSet presAssocID="{CF48CA6E-31A4-480A-92CE-86E49CD39140}" presName="rootText" presStyleLbl="node2" presStyleIdx="3" presStyleCnt="4">
        <dgm:presLayoutVars>
          <dgm:chPref val="3"/>
        </dgm:presLayoutVars>
      </dgm:prSet>
      <dgm:spPr/>
    </dgm:pt>
    <dgm:pt modelId="{1804E325-F54B-4055-A006-27CA76F3A650}" type="pres">
      <dgm:prSet presAssocID="{CF48CA6E-31A4-480A-92CE-86E49CD39140}" presName="rootConnector" presStyleLbl="node2" presStyleIdx="3" presStyleCnt="4"/>
      <dgm:spPr/>
    </dgm:pt>
    <dgm:pt modelId="{4F1BCFDF-D7F4-4802-82F1-06839029E5AD}" type="pres">
      <dgm:prSet presAssocID="{CF48CA6E-31A4-480A-92CE-86E49CD39140}" presName="hierChild4" presStyleCnt="0"/>
      <dgm:spPr/>
    </dgm:pt>
    <dgm:pt modelId="{4B949564-BD86-494A-BFB3-B5DB247B2397}" type="pres">
      <dgm:prSet presAssocID="{CF48CA6E-31A4-480A-92CE-86E49CD39140}" presName="hierChild5" presStyleCnt="0"/>
      <dgm:spPr/>
    </dgm:pt>
    <dgm:pt modelId="{7B574EBE-E260-4385-B39C-CC0749EBD586}" type="pres">
      <dgm:prSet presAssocID="{5FB42041-EEFE-410A-B4B4-1FCDCAD278A9}" presName="hierChild3" presStyleCnt="0"/>
      <dgm:spPr/>
    </dgm:pt>
  </dgm:ptLst>
  <dgm:cxnLst>
    <dgm:cxn modelId="{48167319-6FA1-4543-92C9-5D371A85DEBB}" type="presOf" srcId="{3E3C36F5-8593-4FE5-B153-FCCB820B80B0}" destId="{F2617B5F-75CC-44B2-91A5-EA634161D530}" srcOrd="0" destOrd="0" presId="urn:microsoft.com/office/officeart/2005/8/layout/orgChart1"/>
    <dgm:cxn modelId="{A4158E2E-0485-4BAE-B898-437D41A3681B}" type="presOf" srcId="{5FB42041-EEFE-410A-B4B4-1FCDCAD278A9}" destId="{6399F114-91E3-4E68-BAE1-09D1567D2E76}" srcOrd="1" destOrd="0" presId="urn:microsoft.com/office/officeart/2005/8/layout/orgChart1"/>
    <dgm:cxn modelId="{18B33838-B800-49D5-92B8-87A8C463DD5F}" srcId="{46BF23B9-8080-4FB4-B858-A1E321BF0662}" destId="{5FB42041-EEFE-410A-B4B4-1FCDCAD278A9}" srcOrd="0" destOrd="0" parTransId="{EBD1B000-6DBE-4347-8291-B89FBEBE6B46}" sibTransId="{384C162E-AFE8-4417-B6B4-A24746DF53BF}"/>
    <dgm:cxn modelId="{0E5A5544-76E8-4396-AA01-3C6B3EAA4D3C}" type="presOf" srcId="{769BA6EE-52F8-4746-9E6C-48BB3973588E}" destId="{1047DC49-48B7-4258-A469-BD8F6348BD2E}" srcOrd="0" destOrd="0" presId="urn:microsoft.com/office/officeart/2005/8/layout/orgChart1"/>
    <dgm:cxn modelId="{B6F43C45-4E7E-4FBB-8EA4-466097F8C264}" srcId="{5FB42041-EEFE-410A-B4B4-1FCDCAD278A9}" destId="{CF48CA6E-31A4-480A-92CE-86E49CD39140}" srcOrd="3" destOrd="0" parTransId="{B9A23238-8269-4A49-94CB-9F416B036605}" sibTransId="{47FAC8B4-A553-4E5C-9541-AF4BC0C4FB17}"/>
    <dgm:cxn modelId="{42FD5E45-2A46-4CAF-972A-925F759B2641}" srcId="{5FB42041-EEFE-410A-B4B4-1FCDCAD278A9}" destId="{416A19D7-4F14-4628-BB20-CCE725F47DFE}" srcOrd="1" destOrd="0" parTransId="{0CC65919-A6A0-4A0E-BEA8-35494DB580EF}" sibTransId="{6717A1D8-FDA8-4457-BEE7-0CF0A97D7F0C}"/>
    <dgm:cxn modelId="{49344446-63E9-4441-AC7C-3AF7CE4D7F2E}" type="presOf" srcId="{3E3C36F5-8593-4FE5-B153-FCCB820B80B0}" destId="{8313E7C4-D2B5-4D98-BDB9-61D79A419AFA}" srcOrd="1" destOrd="0" presId="urn:microsoft.com/office/officeart/2005/8/layout/orgChart1"/>
    <dgm:cxn modelId="{AB9FF948-647C-48D4-A8A3-16CDA7A03F84}" srcId="{5FB42041-EEFE-410A-B4B4-1FCDCAD278A9}" destId="{3E3C36F5-8593-4FE5-B153-FCCB820B80B0}" srcOrd="2" destOrd="0" parTransId="{4817D9F6-6C39-445E-86AB-0B8EE9F31A95}" sibTransId="{9EAFF177-CAE8-4AF1-BAB2-35C78D614C35}"/>
    <dgm:cxn modelId="{25E18569-3B4B-42AA-BA53-65EBFA8F4084}" type="presOf" srcId="{CF48CA6E-31A4-480A-92CE-86E49CD39140}" destId="{1804E325-F54B-4055-A006-27CA76F3A650}" srcOrd="1" destOrd="0" presId="urn:microsoft.com/office/officeart/2005/8/layout/orgChart1"/>
    <dgm:cxn modelId="{9871D94A-1873-4330-8243-161B3E9ED535}" type="presOf" srcId="{416A19D7-4F14-4628-BB20-CCE725F47DFE}" destId="{C1363162-B895-4728-BADC-ED2ED9A04B8F}" srcOrd="0" destOrd="0" presId="urn:microsoft.com/office/officeart/2005/8/layout/orgChart1"/>
    <dgm:cxn modelId="{1C3E6C4B-A726-4CF7-ABA9-63E4CD0484AE}" type="presOf" srcId="{4817D9F6-6C39-445E-86AB-0B8EE9F31A95}" destId="{15E2F05A-89B5-4861-B8A2-DD914DF809FD}" srcOrd="0" destOrd="0" presId="urn:microsoft.com/office/officeart/2005/8/layout/orgChart1"/>
    <dgm:cxn modelId="{452FDB51-2639-4B57-B73C-0C74DCE56CEF}" srcId="{5FB42041-EEFE-410A-B4B4-1FCDCAD278A9}" destId="{769BA6EE-52F8-4746-9E6C-48BB3973588E}" srcOrd="0" destOrd="0" parTransId="{9E9AF2EF-32F8-40D9-BA21-825DFB6336E3}" sibTransId="{24301372-6810-44E2-AE6F-BADE0B282F33}"/>
    <dgm:cxn modelId="{E34BD15A-9BA7-4BC3-A48A-9352C9E6DABC}" type="presOf" srcId="{769BA6EE-52F8-4746-9E6C-48BB3973588E}" destId="{3926B81A-2823-4750-876D-D27C6D746B13}" srcOrd="1" destOrd="0" presId="urn:microsoft.com/office/officeart/2005/8/layout/orgChart1"/>
    <dgm:cxn modelId="{73C0B28E-60F2-480D-870F-C1CB32624FE9}" type="presOf" srcId="{46BF23B9-8080-4FB4-B858-A1E321BF0662}" destId="{718C71DB-15E6-4E48-B932-2B12FD19BF1F}" srcOrd="0" destOrd="0" presId="urn:microsoft.com/office/officeart/2005/8/layout/orgChart1"/>
    <dgm:cxn modelId="{26D45892-4FE8-4C1E-B529-2BE2E270143A}" type="presOf" srcId="{416A19D7-4F14-4628-BB20-CCE725F47DFE}" destId="{63495832-CAF8-457A-9938-AFA87BBEDE79}" srcOrd="1" destOrd="0" presId="urn:microsoft.com/office/officeart/2005/8/layout/orgChart1"/>
    <dgm:cxn modelId="{92078B9B-1921-4EC1-905C-06AD835DE3DF}" type="presOf" srcId="{9E9AF2EF-32F8-40D9-BA21-825DFB6336E3}" destId="{C4EE63BD-87E5-432D-B4B6-1FBC07E7EFA7}" srcOrd="0" destOrd="0" presId="urn:microsoft.com/office/officeart/2005/8/layout/orgChart1"/>
    <dgm:cxn modelId="{22B2299C-5137-4EB9-B14B-D6508C45FF79}" type="presOf" srcId="{5FB42041-EEFE-410A-B4B4-1FCDCAD278A9}" destId="{58565E54-3DC4-4DDF-8B4A-CEC29018DA69}" srcOrd="0" destOrd="0" presId="urn:microsoft.com/office/officeart/2005/8/layout/orgChart1"/>
    <dgm:cxn modelId="{88263AA2-F043-4801-9D7C-457E5AE4ED38}" type="presOf" srcId="{CF48CA6E-31A4-480A-92CE-86E49CD39140}" destId="{6D8C7978-DE1E-4382-BE84-9F9DDE937EC7}" srcOrd="0" destOrd="0" presId="urn:microsoft.com/office/officeart/2005/8/layout/orgChart1"/>
    <dgm:cxn modelId="{093A2FBB-038A-4699-872D-A847E60ECD45}" type="presOf" srcId="{B9A23238-8269-4A49-94CB-9F416B036605}" destId="{1B8862ED-A04C-45F9-AFAA-63014331D1AD}" srcOrd="0" destOrd="0" presId="urn:microsoft.com/office/officeart/2005/8/layout/orgChart1"/>
    <dgm:cxn modelId="{8DD58BCA-548A-4A7F-AB3B-0040C731C3AD}" type="presOf" srcId="{0CC65919-A6A0-4A0E-BEA8-35494DB580EF}" destId="{ADBB83F5-120C-489F-BBEC-E8DF2F2A3190}" srcOrd="0" destOrd="0" presId="urn:microsoft.com/office/officeart/2005/8/layout/orgChart1"/>
    <dgm:cxn modelId="{7FEA6453-C40B-4329-B11B-00A7871CA23C}" type="presParOf" srcId="{718C71DB-15E6-4E48-B932-2B12FD19BF1F}" destId="{23BE4FC6-5587-4F1F-B169-9C808FB9AF62}" srcOrd="0" destOrd="0" presId="urn:microsoft.com/office/officeart/2005/8/layout/orgChart1"/>
    <dgm:cxn modelId="{D9116CB1-9091-4AEE-88B6-101055D51342}" type="presParOf" srcId="{23BE4FC6-5587-4F1F-B169-9C808FB9AF62}" destId="{2EE1B5EA-F611-4404-BAA8-FF72AEF4F085}" srcOrd="0" destOrd="0" presId="urn:microsoft.com/office/officeart/2005/8/layout/orgChart1"/>
    <dgm:cxn modelId="{4C53FABE-1E71-446B-AC70-495D7AC9A852}" type="presParOf" srcId="{2EE1B5EA-F611-4404-BAA8-FF72AEF4F085}" destId="{58565E54-3DC4-4DDF-8B4A-CEC29018DA69}" srcOrd="0" destOrd="0" presId="urn:microsoft.com/office/officeart/2005/8/layout/orgChart1"/>
    <dgm:cxn modelId="{8A1D8C42-AF1D-473C-AB8F-D50CEA77DF6C}" type="presParOf" srcId="{2EE1B5EA-F611-4404-BAA8-FF72AEF4F085}" destId="{6399F114-91E3-4E68-BAE1-09D1567D2E76}" srcOrd="1" destOrd="0" presId="urn:microsoft.com/office/officeart/2005/8/layout/orgChart1"/>
    <dgm:cxn modelId="{C8BC842A-A05F-4A08-8458-DDABFD5FE02C}" type="presParOf" srcId="{23BE4FC6-5587-4F1F-B169-9C808FB9AF62}" destId="{EFE2B567-8D64-4F51-9E3B-B3EB61371ADE}" srcOrd="1" destOrd="0" presId="urn:microsoft.com/office/officeart/2005/8/layout/orgChart1"/>
    <dgm:cxn modelId="{A37591C3-13DA-41D9-BA24-27964F381EB2}" type="presParOf" srcId="{EFE2B567-8D64-4F51-9E3B-B3EB61371ADE}" destId="{C4EE63BD-87E5-432D-B4B6-1FBC07E7EFA7}" srcOrd="0" destOrd="0" presId="urn:microsoft.com/office/officeart/2005/8/layout/orgChart1"/>
    <dgm:cxn modelId="{4B78949D-ECDC-45F1-8606-C33B6FE393F2}" type="presParOf" srcId="{EFE2B567-8D64-4F51-9E3B-B3EB61371ADE}" destId="{66A01E6A-6892-43AE-81D5-BEABDCD74FB0}" srcOrd="1" destOrd="0" presId="urn:microsoft.com/office/officeart/2005/8/layout/orgChart1"/>
    <dgm:cxn modelId="{726472AC-E349-4EF0-AEE8-07359A086EFD}" type="presParOf" srcId="{66A01E6A-6892-43AE-81D5-BEABDCD74FB0}" destId="{68CA20E3-5AD4-4A45-A897-6AB8E004C1FC}" srcOrd="0" destOrd="0" presId="urn:microsoft.com/office/officeart/2005/8/layout/orgChart1"/>
    <dgm:cxn modelId="{EC6DB7D2-B391-43A9-90AF-5B7D8A2D59FC}" type="presParOf" srcId="{68CA20E3-5AD4-4A45-A897-6AB8E004C1FC}" destId="{1047DC49-48B7-4258-A469-BD8F6348BD2E}" srcOrd="0" destOrd="0" presId="urn:microsoft.com/office/officeart/2005/8/layout/orgChart1"/>
    <dgm:cxn modelId="{BA6989CC-BDC4-4603-B807-E8DBF5B7818A}" type="presParOf" srcId="{68CA20E3-5AD4-4A45-A897-6AB8E004C1FC}" destId="{3926B81A-2823-4750-876D-D27C6D746B13}" srcOrd="1" destOrd="0" presId="urn:microsoft.com/office/officeart/2005/8/layout/orgChart1"/>
    <dgm:cxn modelId="{580A2AF3-7840-4A0D-962B-B7A78BC5F6BF}" type="presParOf" srcId="{66A01E6A-6892-43AE-81D5-BEABDCD74FB0}" destId="{D88690EE-E209-4A4D-B351-695CE7E80A70}" srcOrd="1" destOrd="0" presId="urn:microsoft.com/office/officeart/2005/8/layout/orgChart1"/>
    <dgm:cxn modelId="{4B2A2335-664F-4D7E-80A2-2C11E7EDF41A}" type="presParOf" srcId="{66A01E6A-6892-43AE-81D5-BEABDCD74FB0}" destId="{1486233C-BD8A-4BD8-B137-572B2C17D47B}" srcOrd="2" destOrd="0" presId="urn:microsoft.com/office/officeart/2005/8/layout/orgChart1"/>
    <dgm:cxn modelId="{8DBF89BD-8879-4C49-8965-5BA6C3B02B61}" type="presParOf" srcId="{EFE2B567-8D64-4F51-9E3B-B3EB61371ADE}" destId="{ADBB83F5-120C-489F-BBEC-E8DF2F2A3190}" srcOrd="2" destOrd="0" presId="urn:microsoft.com/office/officeart/2005/8/layout/orgChart1"/>
    <dgm:cxn modelId="{811CFB8B-4FE1-4FF7-B7CA-A5FFD42B971E}" type="presParOf" srcId="{EFE2B567-8D64-4F51-9E3B-B3EB61371ADE}" destId="{B679ADA6-7368-4C5F-A335-CE8D9A6E237B}" srcOrd="3" destOrd="0" presId="urn:microsoft.com/office/officeart/2005/8/layout/orgChart1"/>
    <dgm:cxn modelId="{95FA1E07-064A-410F-83D7-377BEAEB2AAE}" type="presParOf" srcId="{B679ADA6-7368-4C5F-A335-CE8D9A6E237B}" destId="{A008F311-3541-421F-934D-0027A5A35BFB}" srcOrd="0" destOrd="0" presId="urn:microsoft.com/office/officeart/2005/8/layout/orgChart1"/>
    <dgm:cxn modelId="{7BECEBBB-EAA0-4293-85E9-306E45B88CD6}" type="presParOf" srcId="{A008F311-3541-421F-934D-0027A5A35BFB}" destId="{C1363162-B895-4728-BADC-ED2ED9A04B8F}" srcOrd="0" destOrd="0" presId="urn:microsoft.com/office/officeart/2005/8/layout/orgChart1"/>
    <dgm:cxn modelId="{D3F8280D-F41B-436F-9815-15822EED6352}" type="presParOf" srcId="{A008F311-3541-421F-934D-0027A5A35BFB}" destId="{63495832-CAF8-457A-9938-AFA87BBEDE79}" srcOrd="1" destOrd="0" presId="urn:microsoft.com/office/officeart/2005/8/layout/orgChart1"/>
    <dgm:cxn modelId="{CF77FE29-23C8-4349-8F48-06B936AA6FE6}" type="presParOf" srcId="{B679ADA6-7368-4C5F-A335-CE8D9A6E237B}" destId="{CC41200E-5BDD-4714-A82B-1B4B381A79CB}" srcOrd="1" destOrd="0" presId="urn:microsoft.com/office/officeart/2005/8/layout/orgChart1"/>
    <dgm:cxn modelId="{8AD95280-E0F5-431F-A6D2-44CFF7B0C83B}" type="presParOf" srcId="{B679ADA6-7368-4C5F-A335-CE8D9A6E237B}" destId="{DCD8F915-25B0-4630-AAC9-B10CC5E50423}" srcOrd="2" destOrd="0" presId="urn:microsoft.com/office/officeart/2005/8/layout/orgChart1"/>
    <dgm:cxn modelId="{532D23C8-170C-4606-9946-8BFC4CADDE37}" type="presParOf" srcId="{EFE2B567-8D64-4F51-9E3B-B3EB61371ADE}" destId="{15E2F05A-89B5-4861-B8A2-DD914DF809FD}" srcOrd="4" destOrd="0" presId="urn:microsoft.com/office/officeart/2005/8/layout/orgChart1"/>
    <dgm:cxn modelId="{AA9A5961-9EA4-424A-89C6-AE5286AC6C51}" type="presParOf" srcId="{EFE2B567-8D64-4F51-9E3B-B3EB61371ADE}" destId="{29745809-91B3-43EE-8A14-78610419C7E9}" srcOrd="5" destOrd="0" presId="urn:microsoft.com/office/officeart/2005/8/layout/orgChart1"/>
    <dgm:cxn modelId="{F080FECD-BDDE-4608-AB21-D9BDA6C380F3}" type="presParOf" srcId="{29745809-91B3-43EE-8A14-78610419C7E9}" destId="{AA3A8C48-1E3F-472E-8B97-25BAFA96A77F}" srcOrd="0" destOrd="0" presId="urn:microsoft.com/office/officeart/2005/8/layout/orgChart1"/>
    <dgm:cxn modelId="{7CFC28D0-A136-4DFC-8DD1-897823728C0A}" type="presParOf" srcId="{AA3A8C48-1E3F-472E-8B97-25BAFA96A77F}" destId="{F2617B5F-75CC-44B2-91A5-EA634161D530}" srcOrd="0" destOrd="0" presId="urn:microsoft.com/office/officeart/2005/8/layout/orgChart1"/>
    <dgm:cxn modelId="{0F3F823E-1B41-4920-8D48-2986BDA5CA82}" type="presParOf" srcId="{AA3A8C48-1E3F-472E-8B97-25BAFA96A77F}" destId="{8313E7C4-D2B5-4D98-BDB9-61D79A419AFA}" srcOrd="1" destOrd="0" presId="urn:microsoft.com/office/officeart/2005/8/layout/orgChart1"/>
    <dgm:cxn modelId="{39325193-5F1A-4F9F-86E3-317EB64886BE}" type="presParOf" srcId="{29745809-91B3-43EE-8A14-78610419C7E9}" destId="{031C18AE-F3C9-413C-B232-D793549BD08C}" srcOrd="1" destOrd="0" presId="urn:microsoft.com/office/officeart/2005/8/layout/orgChart1"/>
    <dgm:cxn modelId="{1099AA54-1B78-4280-AB04-2FE7460A6E86}" type="presParOf" srcId="{29745809-91B3-43EE-8A14-78610419C7E9}" destId="{374FCCAF-8C70-449E-A949-B85501A0AC81}" srcOrd="2" destOrd="0" presId="urn:microsoft.com/office/officeart/2005/8/layout/orgChart1"/>
    <dgm:cxn modelId="{94BD2BA5-7C0E-4DAC-A3CD-AEDC548A1137}" type="presParOf" srcId="{EFE2B567-8D64-4F51-9E3B-B3EB61371ADE}" destId="{1B8862ED-A04C-45F9-AFAA-63014331D1AD}" srcOrd="6" destOrd="0" presId="urn:microsoft.com/office/officeart/2005/8/layout/orgChart1"/>
    <dgm:cxn modelId="{D97C151E-73D2-4850-BA84-B465CCCCBBCF}" type="presParOf" srcId="{EFE2B567-8D64-4F51-9E3B-B3EB61371ADE}" destId="{1C531D6B-08E5-41AB-95B7-2FD5A6860C65}" srcOrd="7" destOrd="0" presId="urn:microsoft.com/office/officeart/2005/8/layout/orgChart1"/>
    <dgm:cxn modelId="{BA5FA086-2D35-4E26-AB6D-403B304E687D}" type="presParOf" srcId="{1C531D6B-08E5-41AB-95B7-2FD5A6860C65}" destId="{29883A4F-9373-478E-A7D6-19EE5B21D4AD}" srcOrd="0" destOrd="0" presId="urn:microsoft.com/office/officeart/2005/8/layout/orgChart1"/>
    <dgm:cxn modelId="{DD26F743-7DB8-448C-B27F-C83A1074111B}" type="presParOf" srcId="{29883A4F-9373-478E-A7D6-19EE5B21D4AD}" destId="{6D8C7978-DE1E-4382-BE84-9F9DDE937EC7}" srcOrd="0" destOrd="0" presId="urn:microsoft.com/office/officeart/2005/8/layout/orgChart1"/>
    <dgm:cxn modelId="{DBA7EBAD-33FA-4245-BE21-3514404376E6}" type="presParOf" srcId="{29883A4F-9373-478E-A7D6-19EE5B21D4AD}" destId="{1804E325-F54B-4055-A006-27CA76F3A650}" srcOrd="1" destOrd="0" presId="urn:microsoft.com/office/officeart/2005/8/layout/orgChart1"/>
    <dgm:cxn modelId="{41937A59-0AEF-41F7-A2B9-0039BA074A39}" type="presParOf" srcId="{1C531D6B-08E5-41AB-95B7-2FD5A6860C65}" destId="{4F1BCFDF-D7F4-4802-82F1-06839029E5AD}" srcOrd="1" destOrd="0" presId="urn:microsoft.com/office/officeart/2005/8/layout/orgChart1"/>
    <dgm:cxn modelId="{96624A8B-FD21-472A-82A9-5BE7A716971E}" type="presParOf" srcId="{1C531D6B-08E5-41AB-95B7-2FD5A6860C65}" destId="{4B949564-BD86-494A-BFB3-B5DB247B2397}" srcOrd="2" destOrd="0" presId="urn:microsoft.com/office/officeart/2005/8/layout/orgChart1"/>
    <dgm:cxn modelId="{480311DD-A12F-43E5-895D-98D151CE556A}" type="presParOf" srcId="{23BE4FC6-5587-4F1F-B169-9C808FB9AF62}" destId="{7B574EBE-E260-4385-B39C-CC0749EBD5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المَقَاس الذِي تُرِيد؟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لَا أَعْرِف بِالضَّبْط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 هَذَا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إِنَّهُ مُنَاسِب.</a:t>
          </a: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أَلْفُ لَيْرَة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سِعْرُه؟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ثَمَانِي مِائَة لَيْرَة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وَكَم سِعْر القَمِيص؟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شُكْرًا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لَا بَأْس. تَفَضَّل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 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اع 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يص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ذ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1D9EAB9E-E6A4-3A49-B8ED-A5BBA76E13C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ظ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13309A-30DE-DB4B-8E1A-987B3F923519}" type="parTrans" cxnId="{242DC9E7-E719-7A41-A32D-22E4F4E52D12}">
      <dgm:prSet/>
      <dgm:spPr/>
      <dgm:t>
        <a:bodyPr/>
        <a:lstStyle/>
        <a:p>
          <a:endParaRPr lang="en-US"/>
        </a:p>
      </dgm:t>
    </dgm:pt>
    <dgm:pt modelId="{ADDE3D6D-F42B-8F4B-B723-749F352983BC}" type="sibTrans" cxnId="{242DC9E7-E719-7A41-A32D-22E4F4E52D12}">
      <dgm:prSet/>
      <dgm:spPr/>
      <dgm:t>
        <a:bodyPr/>
        <a:lstStyle/>
        <a:p>
          <a:endParaRPr lang="en-US"/>
        </a:p>
      </dgm:t>
    </dgm:pt>
    <dgm:pt modelId="{CC89A544-2EE3-7741-A0F0-A60C38CFDEC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E8C3C44-7456-254C-800C-EC9D15B47DC2}" type="parTrans" cxnId="{DADBB1A0-CA3D-F84F-BE81-0C4004130D1B}">
      <dgm:prSet/>
      <dgm:spPr/>
      <dgm:t>
        <a:bodyPr/>
        <a:lstStyle/>
        <a:p>
          <a:endParaRPr lang="en-US"/>
        </a:p>
      </dgm:t>
    </dgm:pt>
    <dgm:pt modelId="{8281DEBB-5656-C54D-8CE0-263DD89D1666}" type="sibTrans" cxnId="{DADBB1A0-CA3D-F84F-BE81-0C4004130D1B}">
      <dgm:prSet/>
      <dgm:spPr/>
      <dgm:t>
        <a:bodyPr/>
        <a:lstStyle/>
        <a:p>
          <a:endParaRPr lang="en-US"/>
        </a:p>
      </dgm:t>
    </dgm:pt>
    <dgm:pt modelId="{2D4FA3D4-A11D-4AC6-89E4-E18AE00E93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القًبَّعَة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34E43B4-5772-4067-A739-109BBB220613}" type="parTrans" cxnId="{FF70DEFD-BD42-43C5-AF5B-D904FDC67AA2}">
      <dgm:prSet/>
      <dgm:spPr/>
      <dgm:t>
        <a:bodyPr/>
        <a:lstStyle/>
        <a:p>
          <a:endParaRPr lang="en-US"/>
        </a:p>
      </dgm:t>
    </dgm:pt>
    <dgm:pt modelId="{C62981E1-0337-4088-94CF-2AAC57B8C349}" type="sibTrans" cxnId="{FF70DEFD-BD42-43C5-AF5B-D904FDC67AA2}">
      <dgm:prSet/>
      <dgm:spPr/>
      <dgm:t>
        <a:bodyPr/>
        <a:lstStyle/>
        <a:p>
          <a:endParaRPr lang="en-US"/>
        </a:p>
      </dgm:t>
    </dgm:pt>
    <dgm:pt modelId="{B65E40D9-82B9-4930-AFCE-EA8A09D9E0D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المِعْطَف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8EFB13-5761-4EB8-A9A9-53715E0B1AB4}" type="parTrans" cxnId="{896FB0C0-CECB-467A-AE4D-C47F4B615A6D}">
      <dgm:prSet/>
      <dgm:spPr/>
      <dgm:t>
        <a:bodyPr/>
        <a:lstStyle/>
        <a:p>
          <a:endParaRPr lang="en-US"/>
        </a:p>
      </dgm:t>
    </dgm:pt>
    <dgm:pt modelId="{4424428A-0795-4C6D-9288-C6B80F18F0C1}" type="sibTrans" cxnId="{896FB0C0-CECB-467A-AE4D-C47F4B615A6D}">
      <dgm:prSet/>
      <dgm:spPr/>
      <dgm:t>
        <a:bodyPr/>
        <a:lstStyle/>
        <a:p>
          <a:endParaRPr lang="en-US"/>
        </a:p>
      </dgm:t>
    </dgm:pt>
    <dgm:pt modelId="{9399C592-32B8-4AE8-97B1-090EE27AF2D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رَابِطَة العُنُق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1DF588-B0D8-48EC-88E8-5BB242F70471}" type="parTrans" cxnId="{62309681-572E-4E0A-9147-79A461F98C86}">
      <dgm:prSet/>
      <dgm:spPr/>
      <dgm:t>
        <a:bodyPr/>
        <a:lstStyle/>
        <a:p>
          <a:endParaRPr lang="en-US"/>
        </a:p>
      </dgm:t>
    </dgm:pt>
    <dgm:pt modelId="{E10671D4-3DBE-485F-AF10-7EDB6CB67C98}" type="sibTrans" cxnId="{62309681-572E-4E0A-9147-79A461F98C86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9"/>
      <dgm:spPr/>
    </dgm:pt>
    <dgm:pt modelId="{D7076380-ECAF-8A4A-9E81-B7BDFCF1BEEB}" type="pres">
      <dgm:prSet presAssocID="{20961112-808F-A840-9FD1-EED4EADD8BF8}" presName="connectorText" presStyleLbl="sibTrans2D1" presStyleIdx="0" presStyleCnt="9"/>
      <dgm:spPr/>
    </dgm:pt>
    <dgm:pt modelId="{37541F5D-28E8-9D4B-AB27-1C4E02C84DD4}" type="pres">
      <dgm:prSet presAssocID="{B4C28CF6-0024-D04A-9751-D41B372D6EC1}" presName="node" presStyleLbl="node1" presStyleIdx="0" presStyleCnt="9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9"/>
      <dgm:spPr/>
    </dgm:pt>
    <dgm:pt modelId="{C8E2E889-4F5D-5E4A-89DA-A1A8D423EC2D}" type="pres">
      <dgm:prSet presAssocID="{3C8C6D38-15B6-D54C-86B6-325777AEFE73}" presName="connectorText" presStyleLbl="sibTrans2D1" presStyleIdx="1" presStyleCnt="9"/>
      <dgm:spPr/>
    </dgm:pt>
    <dgm:pt modelId="{C758F5A7-D2EB-014A-B46F-61C7F4ADDFAC}" type="pres">
      <dgm:prSet presAssocID="{C09C8BCB-BDF7-7F41-A72C-24BF397A68E7}" presName="node" presStyleLbl="node1" presStyleIdx="1" presStyleCnt="9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9"/>
      <dgm:spPr/>
    </dgm:pt>
    <dgm:pt modelId="{651CEE59-F6A9-6C41-800C-3A6FBBA21433}" type="pres">
      <dgm:prSet presAssocID="{F1FC84D4-96D8-384B-A0AF-C0C383C34AF5}" presName="connectorText" presStyleLbl="sibTrans2D1" presStyleIdx="2" presStyleCnt="9"/>
      <dgm:spPr/>
    </dgm:pt>
    <dgm:pt modelId="{61218A4F-C48D-5349-B767-056C78768998}" type="pres">
      <dgm:prSet presAssocID="{5D19F635-BE60-064E-B74E-C848157D3FA1}" presName="node" presStyleLbl="node1" presStyleIdx="2" presStyleCnt="9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3" presStyleCnt="9"/>
      <dgm:spPr/>
    </dgm:pt>
    <dgm:pt modelId="{B946CDDA-C840-BD45-85DE-4AD515E72528}" type="pres">
      <dgm:prSet presAssocID="{4AE3A5AC-720A-D34A-B5C2-417A7A42551E}" presName="connectorText" presStyleLbl="sibTrans2D1" presStyleIdx="3" presStyleCnt="9"/>
      <dgm:spPr/>
    </dgm:pt>
    <dgm:pt modelId="{BCF58AD9-435C-DD49-838B-359EEA1EC92E}" type="pres">
      <dgm:prSet presAssocID="{52857E5D-2805-484D-B60D-6745F11CFAB2}" presName="node" presStyleLbl="node1" presStyleIdx="3" presStyleCnt="9">
        <dgm:presLayoutVars>
          <dgm:bulletEnabled val="1"/>
        </dgm:presLayoutVars>
      </dgm:prSet>
      <dgm:spPr/>
    </dgm:pt>
    <dgm:pt modelId="{8191D08B-F007-B34F-812C-32CF005D0E27}" type="pres">
      <dgm:prSet presAssocID="{F513309A-30DE-DB4B-8E1A-987B3F923519}" presName="parTrans" presStyleLbl="sibTrans2D1" presStyleIdx="4" presStyleCnt="9"/>
      <dgm:spPr/>
    </dgm:pt>
    <dgm:pt modelId="{6B5FC554-A88B-C444-BEF5-A4103C59C9B6}" type="pres">
      <dgm:prSet presAssocID="{F513309A-30DE-DB4B-8E1A-987B3F923519}" presName="connectorText" presStyleLbl="sibTrans2D1" presStyleIdx="4" presStyleCnt="9"/>
      <dgm:spPr/>
    </dgm:pt>
    <dgm:pt modelId="{1562A32E-CBE1-0B49-9041-AFB3AD315686}" type="pres">
      <dgm:prSet presAssocID="{1D9EAB9E-E6A4-3A49-B8ED-A5BBA76E13CF}" presName="node" presStyleLbl="node1" presStyleIdx="4" presStyleCnt="9">
        <dgm:presLayoutVars>
          <dgm:bulletEnabled val="1"/>
        </dgm:presLayoutVars>
      </dgm:prSet>
      <dgm:spPr/>
    </dgm:pt>
    <dgm:pt modelId="{9CC6205C-7DAD-7B45-96DA-EA997040E5B9}" type="pres">
      <dgm:prSet presAssocID="{8E8C3C44-7456-254C-800C-EC9D15B47DC2}" presName="parTrans" presStyleLbl="sibTrans2D1" presStyleIdx="5" presStyleCnt="9"/>
      <dgm:spPr/>
    </dgm:pt>
    <dgm:pt modelId="{08FAF6FF-417D-F24D-8C19-720DB00CE691}" type="pres">
      <dgm:prSet presAssocID="{8E8C3C44-7456-254C-800C-EC9D15B47DC2}" presName="connectorText" presStyleLbl="sibTrans2D1" presStyleIdx="5" presStyleCnt="9"/>
      <dgm:spPr/>
    </dgm:pt>
    <dgm:pt modelId="{C7A5C138-A494-9840-B543-F5B2B3768D5A}" type="pres">
      <dgm:prSet presAssocID="{CC89A544-2EE3-7741-A0F0-A60C38CFDEC5}" presName="node" presStyleLbl="node1" presStyleIdx="5" presStyleCnt="9">
        <dgm:presLayoutVars>
          <dgm:bulletEnabled val="1"/>
        </dgm:presLayoutVars>
      </dgm:prSet>
      <dgm:spPr/>
    </dgm:pt>
    <dgm:pt modelId="{D8325308-0D1D-462E-A64B-E5CFFBA4A65F}" type="pres">
      <dgm:prSet presAssocID="{134E43B4-5772-4067-A739-109BBB220613}" presName="parTrans" presStyleLbl="sibTrans2D1" presStyleIdx="6" presStyleCnt="9"/>
      <dgm:spPr/>
    </dgm:pt>
    <dgm:pt modelId="{180B030A-3EEB-459C-91BF-4A4496388090}" type="pres">
      <dgm:prSet presAssocID="{134E43B4-5772-4067-A739-109BBB220613}" presName="connectorText" presStyleLbl="sibTrans2D1" presStyleIdx="6" presStyleCnt="9"/>
      <dgm:spPr/>
    </dgm:pt>
    <dgm:pt modelId="{A50C63CB-4785-4479-AF3F-079A7704797E}" type="pres">
      <dgm:prSet presAssocID="{2D4FA3D4-A11D-4AC6-89E4-E18AE00E9377}" presName="node" presStyleLbl="node1" presStyleIdx="6" presStyleCnt="9">
        <dgm:presLayoutVars>
          <dgm:bulletEnabled val="1"/>
        </dgm:presLayoutVars>
      </dgm:prSet>
      <dgm:spPr/>
    </dgm:pt>
    <dgm:pt modelId="{72676B11-67F8-4BA0-84D6-D423C6CD7470}" type="pres">
      <dgm:prSet presAssocID="{B78EFB13-5761-4EB8-A9A9-53715E0B1AB4}" presName="parTrans" presStyleLbl="sibTrans2D1" presStyleIdx="7" presStyleCnt="9"/>
      <dgm:spPr/>
    </dgm:pt>
    <dgm:pt modelId="{02548D71-AF87-4020-BF4C-07383C291CFA}" type="pres">
      <dgm:prSet presAssocID="{B78EFB13-5761-4EB8-A9A9-53715E0B1AB4}" presName="connectorText" presStyleLbl="sibTrans2D1" presStyleIdx="7" presStyleCnt="9"/>
      <dgm:spPr/>
    </dgm:pt>
    <dgm:pt modelId="{C7C570E1-0C92-46B1-9B66-8DA243D1F496}" type="pres">
      <dgm:prSet presAssocID="{B65E40D9-82B9-4930-AFCE-EA8A09D9E0DE}" presName="node" presStyleLbl="node1" presStyleIdx="7" presStyleCnt="9">
        <dgm:presLayoutVars>
          <dgm:bulletEnabled val="1"/>
        </dgm:presLayoutVars>
      </dgm:prSet>
      <dgm:spPr/>
    </dgm:pt>
    <dgm:pt modelId="{7A5CBCC2-8B86-4F31-A02D-3A08CA68B985}" type="pres">
      <dgm:prSet presAssocID="{2C1DF588-B0D8-48EC-88E8-5BB242F70471}" presName="parTrans" presStyleLbl="sibTrans2D1" presStyleIdx="8" presStyleCnt="9"/>
      <dgm:spPr/>
    </dgm:pt>
    <dgm:pt modelId="{A48CA02E-D9CA-4D70-A779-D21B932295A8}" type="pres">
      <dgm:prSet presAssocID="{2C1DF588-B0D8-48EC-88E8-5BB242F70471}" presName="connectorText" presStyleLbl="sibTrans2D1" presStyleIdx="8" presStyleCnt="9"/>
      <dgm:spPr/>
    </dgm:pt>
    <dgm:pt modelId="{97CE0941-61C9-4141-820F-D18366E994FF}" type="pres">
      <dgm:prSet presAssocID="{9399C592-32B8-4AE8-97B1-090EE27AF2D8}" presName="node" presStyleLbl="node1" presStyleIdx="8" presStyleCnt="9">
        <dgm:presLayoutVars>
          <dgm:bulletEnabled val="1"/>
        </dgm:presLayoutVars>
      </dgm:prSet>
      <dgm:spPr/>
    </dgm:pt>
  </dgm:ptLst>
  <dgm:cxnLst>
    <dgm:cxn modelId="{DD7D8A0E-04E2-B04B-8895-87D09658B577}" type="presOf" srcId="{8E8C3C44-7456-254C-800C-EC9D15B47DC2}" destId="{08FAF6FF-417D-F24D-8C19-720DB00CE691}" srcOrd="1" destOrd="0" presId="urn:microsoft.com/office/officeart/2005/8/layout/radial5"/>
    <dgm:cxn modelId="{3EC4A224-DDD4-144C-916D-F2F9B940CB41}" type="presOf" srcId="{F513309A-30DE-DB4B-8E1A-987B3F923519}" destId="{8191D08B-F007-B34F-812C-32CF005D0E27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4A2F9625-DCFB-419B-A404-40E5905C8C84}" type="presOf" srcId="{B65E40D9-82B9-4930-AFCE-EA8A09D9E0DE}" destId="{C7C570E1-0C92-46B1-9B66-8DA243D1F496}" srcOrd="0" destOrd="0" presId="urn:microsoft.com/office/officeart/2005/8/layout/radial5"/>
    <dgm:cxn modelId="{52E6B929-45B4-7F4B-8657-5CD62176680B}" srcId="{A3B65059-5AE2-8643-AFAD-E0FA094D6473}" destId="{52857E5D-2805-484D-B60D-6745F11CFAB2}" srcOrd="3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9501038-71E4-4C85-9F13-A7443AA3DABE}" type="presOf" srcId="{2C1DF588-B0D8-48EC-88E8-5BB242F70471}" destId="{7A5CBCC2-8B86-4F31-A02D-3A08CA68B985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BDFB5448-57B1-4786-9AB3-D10EFB211437}" type="presOf" srcId="{2D4FA3D4-A11D-4AC6-89E4-E18AE00E9377}" destId="{A50C63CB-4785-4479-AF3F-079A7704797E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AAB9277C-C97E-6741-9897-853584520F29}" type="presOf" srcId="{1D9EAB9E-E6A4-3A49-B8ED-A5BBA76E13CF}" destId="{1562A32E-CBE1-0B49-9041-AFB3AD315686}" srcOrd="0" destOrd="0" presId="urn:microsoft.com/office/officeart/2005/8/layout/radial5"/>
    <dgm:cxn modelId="{D4E10380-0A12-654A-ADAA-18B7A1DC96ED}" type="presOf" srcId="{8E8C3C44-7456-254C-800C-EC9D15B47DC2}" destId="{9CC6205C-7DAD-7B45-96DA-EA997040E5B9}" srcOrd="0" destOrd="0" presId="urn:microsoft.com/office/officeart/2005/8/layout/radial5"/>
    <dgm:cxn modelId="{76000981-FD27-4CFC-96D5-EEA57B9FEF3A}" type="presOf" srcId="{134E43B4-5772-4067-A739-109BBB220613}" destId="{180B030A-3EEB-459C-91BF-4A4496388090}" srcOrd="1" destOrd="0" presId="urn:microsoft.com/office/officeart/2005/8/layout/radial5"/>
    <dgm:cxn modelId="{62309681-572E-4E0A-9147-79A461F98C86}" srcId="{A3B65059-5AE2-8643-AFAD-E0FA094D6473}" destId="{9399C592-32B8-4AE8-97B1-090EE27AF2D8}" srcOrd="8" destOrd="0" parTransId="{2C1DF588-B0D8-48EC-88E8-5BB242F70471}" sibTransId="{E10671D4-3DBE-485F-AF10-7EDB6CB67C98}"/>
    <dgm:cxn modelId="{83B2908C-3CCC-41D0-B068-FBB8AD8DB333}" type="presOf" srcId="{2C1DF588-B0D8-48EC-88E8-5BB242F70471}" destId="{A48CA02E-D9CA-4D70-A779-D21B932295A8}" srcOrd="1" destOrd="0" presId="urn:microsoft.com/office/officeart/2005/8/layout/radial5"/>
    <dgm:cxn modelId="{07C3C992-BA63-429A-ABE5-CC91BEEF40DD}" type="presOf" srcId="{9399C592-32B8-4AE8-97B1-090EE27AF2D8}" destId="{97CE0941-61C9-4141-820F-D18366E994FF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DADBB1A0-CA3D-F84F-BE81-0C4004130D1B}" srcId="{A3B65059-5AE2-8643-AFAD-E0FA094D6473}" destId="{CC89A544-2EE3-7741-A0F0-A60C38CFDEC5}" srcOrd="5" destOrd="0" parTransId="{8E8C3C44-7456-254C-800C-EC9D15B47DC2}" sibTransId="{8281DEBB-5656-C54D-8CE0-263DD89D1666}"/>
    <dgm:cxn modelId="{061756A3-0091-9349-A210-E56D42CABCE9}" type="presOf" srcId="{CC89A544-2EE3-7741-A0F0-A60C38CFDEC5}" destId="{C7A5C138-A494-9840-B543-F5B2B3768D5A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36A579BD-11F2-EA49-B51B-5E6D98A893E3}" type="presOf" srcId="{F513309A-30DE-DB4B-8E1A-987B3F923519}" destId="{6B5FC554-A88B-C444-BEF5-A4103C59C9B6}" srcOrd="1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896FB0C0-CECB-467A-AE4D-C47F4B615A6D}" srcId="{A3B65059-5AE2-8643-AFAD-E0FA094D6473}" destId="{B65E40D9-82B9-4930-AFCE-EA8A09D9E0DE}" srcOrd="7" destOrd="0" parTransId="{B78EFB13-5761-4EB8-A9A9-53715E0B1AB4}" sibTransId="{4424428A-0795-4C6D-9288-C6B80F18F0C1}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8B65B7CC-4420-4AFC-8290-074210A26B35}" type="presOf" srcId="{B78EFB13-5761-4EB8-A9A9-53715E0B1AB4}" destId="{02548D71-AF87-4020-BF4C-07383C291CFA}" srcOrd="1" destOrd="0" presId="urn:microsoft.com/office/officeart/2005/8/layout/radial5"/>
    <dgm:cxn modelId="{6AEBD6D3-3036-49FD-8E2D-E381A3573671}" type="presOf" srcId="{134E43B4-5772-4067-A739-109BBB220613}" destId="{D8325308-0D1D-462E-A64B-E5CFFBA4A65F}" srcOrd="0" destOrd="0" presId="urn:microsoft.com/office/officeart/2005/8/layout/radial5"/>
    <dgm:cxn modelId="{242DC9E7-E719-7A41-A32D-22E4F4E52D12}" srcId="{A3B65059-5AE2-8643-AFAD-E0FA094D6473}" destId="{1D9EAB9E-E6A4-3A49-B8ED-A5BBA76E13CF}" srcOrd="4" destOrd="0" parTransId="{F513309A-30DE-DB4B-8E1A-987B3F923519}" sibTransId="{ADDE3D6D-F42B-8F4B-B723-749F352983BC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8920A5FC-5E12-4D65-87E2-13A24029E1C3}" type="presOf" srcId="{B78EFB13-5761-4EB8-A9A9-53715E0B1AB4}" destId="{72676B11-67F8-4BA0-84D6-D423C6CD7470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FF70DEFD-BD42-43C5-AF5B-D904FDC67AA2}" srcId="{A3B65059-5AE2-8643-AFAD-E0FA094D6473}" destId="{2D4FA3D4-A11D-4AC6-89E4-E18AE00E9377}" srcOrd="6" destOrd="0" parTransId="{134E43B4-5772-4067-A739-109BBB220613}" sibTransId="{C62981E1-0337-4088-94CF-2AAC57B8C349}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27006454-FCD4-EE41-9B71-5537949F7A38}" type="presParOf" srcId="{E0E132E9-7BE6-1749-ACC3-7FB44E5C5664}" destId="{6DEC6491-A3A2-5C49-9FA2-0A6D0CD166C5}" srcOrd="7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8" destOrd="0" presId="urn:microsoft.com/office/officeart/2005/8/layout/radial5"/>
    <dgm:cxn modelId="{7DE5957D-AC41-5A47-94D8-9EFAB998EFB5}" type="presParOf" srcId="{E0E132E9-7BE6-1749-ACC3-7FB44E5C5664}" destId="{8191D08B-F007-B34F-812C-32CF005D0E27}" srcOrd="9" destOrd="0" presId="urn:microsoft.com/office/officeart/2005/8/layout/radial5"/>
    <dgm:cxn modelId="{E18779E7-8EB2-6048-B9C2-5686C9893744}" type="presParOf" srcId="{8191D08B-F007-B34F-812C-32CF005D0E27}" destId="{6B5FC554-A88B-C444-BEF5-A4103C59C9B6}" srcOrd="0" destOrd="0" presId="urn:microsoft.com/office/officeart/2005/8/layout/radial5"/>
    <dgm:cxn modelId="{18FE643B-FDE6-0448-A0D3-18A6617E3A53}" type="presParOf" srcId="{E0E132E9-7BE6-1749-ACC3-7FB44E5C5664}" destId="{1562A32E-CBE1-0B49-9041-AFB3AD315686}" srcOrd="10" destOrd="0" presId="urn:microsoft.com/office/officeart/2005/8/layout/radial5"/>
    <dgm:cxn modelId="{EBBA9B86-E40B-B847-9A89-6974116C026B}" type="presParOf" srcId="{E0E132E9-7BE6-1749-ACC3-7FB44E5C5664}" destId="{9CC6205C-7DAD-7B45-96DA-EA997040E5B9}" srcOrd="11" destOrd="0" presId="urn:microsoft.com/office/officeart/2005/8/layout/radial5"/>
    <dgm:cxn modelId="{DD5CF960-72DB-564C-A01A-915190907E4C}" type="presParOf" srcId="{9CC6205C-7DAD-7B45-96DA-EA997040E5B9}" destId="{08FAF6FF-417D-F24D-8C19-720DB00CE691}" srcOrd="0" destOrd="0" presId="urn:microsoft.com/office/officeart/2005/8/layout/radial5"/>
    <dgm:cxn modelId="{3610E22D-F0F8-6A4E-9036-A67026CD3B47}" type="presParOf" srcId="{E0E132E9-7BE6-1749-ACC3-7FB44E5C5664}" destId="{C7A5C138-A494-9840-B543-F5B2B3768D5A}" srcOrd="12" destOrd="0" presId="urn:microsoft.com/office/officeart/2005/8/layout/radial5"/>
    <dgm:cxn modelId="{2F3AFE54-3D17-4C57-9B0C-0E95B71BAE3A}" type="presParOf" srcId="{E0E132E9-7BE6-1749-ACC3-7FB44E5C5664}" destId="{D8325308-0D1D-462E-A64B-E5CFFBA4A65F}" srcOrd="13" destOrd="0" presId="urn:microsoft.com/office/officeart/2005/8/layout/radial5"/>
    <dgm:cxn modelId="{F234EE18-9122-4F47-AC58-44E2ECB6B6E5}" type="presParOf" srcId="{D8325308-0D1D-462E-A64B-E5CFFBA4A65F}" destId="{180B030A-3EEB-459C-91BF-4A4496388090}" srcOrd="0" destOrd="0" presId="urn:microsoft.com/office/officeart/2005/8/layout/radial5"/>
    <dgm:cxn modelId="{C41866B0-8964-48E1-ACCF-1A7EE6D9A334}" type="presParOf" srcId="{E0E132E9-7BE6-1749-ACC3-7FB44E5C5664}" destId="{A50C63CB-4785-4479-AF3F-079A7704797E}" srcOrd="14" destOrd="0" presId="urn:microsoft.com/office/officeart/2005/8/layout/radial5"/>
    <dgm:cxn modelId="{7AAA32B1-DB2F-46FD-A1D5-4EDEE6F3712B}" type="presParOf" srcId="{E0E132E9-7BE6-1749-ACC3-7FB44E5C5664}" destId="{72676B11-67F8-4BA0-84D6-D423C6CD7470}" srcOrd="15" destOrd="0" presId="urn:microsoft.com/office/officeart/2005/8/layout/radial5"/>
    <dgm:cxn modelId="{E0DB00BB-66D5-4010-AD2D-A326F10B31DF}" type="presParOf" srcId="{72676B11-67F8-4BA0-84D6-D423C6CD7470}" destId="{02548D71-AF87-4020-BF4C-07383C291CFA}" srcOrd="0" destOrd="0" presId="urn:microsoft.com/office/officeart/2005/8/layout/radial5"/>
    <dgm:cxn modelId="{1F839330-1D26-4D3F-93C0-8499533D082E}" type="presParOf" srcId="{E0E132E9-7BE6-1749-ACC3-7FB44E5C5664}" destId="{C7C570E1-0C92-46B1-9B66-8DA243D1F496}" srcOrd="16" destOrd="0" presId="urn:microsoft.com/office/officeart/2005/8/layout/radial5"/>
    <dgm:cxn modelId="{E8EFDD2B-F2A9-4E0B-9082-08881842E01E}" type="presParOf" srcId="{E0E132E9-7BE6-1749-ACC3-7FB44E5C5664}" destId="{7A5CBCC2-8B86-4F31-A02D-3A08CA68B985}" srcOrd="17" destOrd="0" presId="urn:microsoft.com/office/officeart/2005/8/layout/radial5"/>
    <dgm:cxn modelId="{4C956B91-CF07-4B77-A46A-FD70487A25E2}" type="presParOf" srcId="{7A5CBCC2-8B86-4F31-A02D-3A08CA68B985}" destId="{A48CA02E-D9CA-4D70-A779-D21B932295A8}" srcOrd="0" destOrd="0" presId="urn:microsoft.com/office/officeart/2005/8/layout/radial5"/>
    <dgm:cxn modelId="{57A78AE9-C69D-484A-A71A-C7615F03282F}" type="presParOf" srcId="{E0E132E9-7BE6-1749-ACC3-7FB44E5C5664}" destId="{97CE0941-61C9-4141-820F-D18366E994FF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كَبِير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مُتَوَسِّط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صَغِير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3"/>
      <dgm:spPr/>
    </dgm:pt>
    <dgm:pt modelId="{D7076380-ECAF-8A4A-9E81-B7BDFCF1BEEB}" type="pres">
      <dgm:prSet presAssocID="{20961112-808F-A840-9FD1-EED4EADD8BF8}" presName="connectorText" presStyleLbl="sibTrans2D1" presStyleIdx="0" presStyleCnt="3"/>
      <dgm:spPr/>
    </dgm:pt>
    <dgm:pt modelId="{37541F5D-28E8-9D4B-AB27-1C4E02C84DD4}" type="pres">
      <dgm:prSet presAssocID="{B4C28CF6-0024-D04A-9751-D41B372D6EC1}" presName="node" presStyleLbl="node1" presStyleIdx="0" presStyleCnt="3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3"/>
      <dgm:spPr/>
    </dgm:pt>
    <dgm:pt modelId="{C8E2E889-4F5D-5E4A-89DA-A1A8D423EC2D}" type="pres">
      <dgm:prSet presAssocID="{3C8C6D38-15B6-D54C-86B6-325777AEFE73}" presName="connectorText" presStyleLbl="sibTrans2D1" presStyleIdx="1" presStyleCnt="3"/>
      <dgm:spPr/>
    </dgm:pt>
    <dgm:pt modelId="{C758F5A7-D2EB-014A-B46F-61C7F4ADDFAC}" type="pres">
      <dgm:prSet presAssocID="{C09C8BCB-BDF7-7F41-A72C-24BF397A68E7}" presName="node" presStyleLbl="node1" presStyleIdx="1" presStyleCnt="3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3"/>
      <dgm:spPr/>
    </dgm:pt>
    <dgm:pt modelId="{651CEE59-F6A9-6C41-800C-3A6FBBA21433}" type="pres">
      <dgm:prSet presAssocID="{F1FC84D4-96D8-384B-A0AF-C0C383C34AF5}" presName="connectorText" presStyleLbl="sibTrans2D1" presStyleIdx="2" presStyleCnt="3"/>
      <dgm:spPr/>
    </dgm:pt>
    <dgm:pt modelId="{61218A4F-C48D-5349-B767-056C78768998}" type="pres">
      <dgm:prSet presAssocID="{5D19F635-BE60-064E-B74E-C848157D3FA1}" presName="node" presStyleLbl="node1" presStyleIdx="2" presStyleCnt="3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>
        <a:solidFill>
          <a:srgbClr val="FF000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الحَمْرَاء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>
        <a:solidFill>
          <a:srgbClr val="00B05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الخَضْرَاء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>
        <a:solidFill>
          <a:srgbClr val="0070C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الزَّرْقَاء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563E4F-D106-8A47-AA74-BCBEDBACD86E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/ البَيْضَاء</a:t>
          </a:r>
          <a:endParaRPr lang="ar-SA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E82584-6A81-644B-960A-0EB0C46BAC2A}" type="par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01836-C68C-194F-8DAB-C10DADACE430}" type="sib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7B1A67-9E1D-4E40-99A1-D9518800D30C}">
      <dgm:prSet phldrT="[Text]"/>
      <dgm:spPr>
        <a:solidFill>
          <a:schemeClr val="tx1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السَّوْدَاء</a:t>
          </a:r>
          <a:endParaRPr lang="ar-SA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F9F16E-381C-AC42-A088-0DB41496AB6F}" type="parTrans" cxnId="{01B4C0EF-7254-8242-BC24-6AA24B0E4884}">
      <dgm:prSet/>
      <dgm:spPr/>
      <dgm:t>
        <a:bodyPr/>
        <a:lstStyle/>
        <a:p>
          <a:endParaRPr lang="en-US"/>
        </a:p>
      </dgm:t>
    </dgm:pt>
    <dgm:pt modelId="{0E4DFA0F-B357-1442-9CDB-85065C277B0A}" type="sibTrans" cxnId="{01B4C0EF-7254-8242-BC24-6AA24B0E4884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 custLinFactNeighborX="0" custLinFactNeighborY="-1579"/>
      <dgm:spPr/>
    </dgm:pt>
    <dgm:pt modelId="{EFF1EC9F-2A78-8242-8C8B-0F92E1D1DD07}" type="pres">
      <dgm:prSet presAssocID="{20961112-808F-A840-9FD1-EED4EADD8BF8}" presName="parTrans" presStyleLbl="sibTrans2D1" presStyleIdx="0" presStyleCnt="5"/>
      <dgm:spPr/>
    </dgm:pt>
    <dgm:pt modelId="{D7076380-ECAF-8A4A-9E81-B7BDFCF1BEEB}" type="pres">
      <dgm:prSet presAssocID="{20961112-808F-A840-9FD1-EED4EADD8BF8}" presName="connectorText" presStyleLbl="sibTrans2D1" presStyleIdx="0" presStyleCnt="5"/>
      <dgm:spPr/>
    </dgm:pt>
    <dgm:pt modelId="{37541F5D-28E8-9D4B-AB27-1C4E02C84DD4}" type="pres">
      <dgm:prSet presAssocID="{B4C28CF6-0024-D04A-9751-D41B372D6EC1}" presName="node" presStyleLbl="node1" presStyleIdx="0" presStyleCnt="5" custRadScaleRad="108734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5"/>
      <dgm:spPr/>
    </dgm:pt>
    <dgm:pt modelId="{C8E2E889-4F5D-5E4A-89DA-A1A8D423EC2D}" type="pres">
      <dgm:prSet presAssocID="{3C8C6D38-15B6-D54C-86B6-325777AEFE73}" presName="connectorText" presStyleLbl="sibTrans2D1" presStyleIdx="1" presStyleCnt="5"/>
      <dgm:spPr/>
    </dgm:pt>
    <dgm:pt modelId="{C758F5A7-D2EB-014A-B46F-61C7F4ADDFAC}" type="pres">
      <dgm:prSet presAssocID="{C09C8BCB-BDF7-7F41-A72C-24BF397A68E7}" presName="node" presStyleLbl="node1" presStyleIdx="1" presStyleCnt="5" custRadScaleRad="97552" custRadScaleInc="14284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5"/>
      <dgm:spPr/>
    </dgm:pt>
    <dgm:pt modelId="{651CEE59-F6A9-6C41-800C-3A6FBBA21433}" type="pres">
      <dgm:prSet presAssocID="{F1FC84D4-96D8-384B-A0AF-C0C383C34AF5}" presName="connectorText" presStyleLbl="sibTrans2D1" presStyleIdx="2" presStyleCnt="5"/>
      <dgm:spPr/>
    </dgm:pt>
    <dgm:pt modelId="{61218A4F-C48D-5349-B767-056C78768998}" type="pres">
      <dgm:prSet presAssocID="{5D19F635-BE60-064E-B74E-C848157D3FA1}" presName="node" presStyleLbl="node1" presStyleIdx="2" presStyleCnt="5">
        <dgm:presLayoutVars>
          <dgm:bulletEnabled val="1"/>
        </dgm:presLayoutVars>
      </dgm:prSet>
      <dgm:spPr/>
    </dgm:pt>
    <dgm:pt modelId="{64A03215-578A-0345-87DF-B9F5D283F89D}" type="pres">
      <dgm:prSet presAssocID="{E3E82584-6A81-644B-960A-0EB0C46BAC2A}" presName="parTrans" presStyleLbl="sibTrans2D1" presStyleIdx="3" presStyleCnt="5"/>
      <dgm:spPr/>
    </dgm:pt>
    <dgm:pt modelId="{969E317C-7021-7846-A85D-56FC04588446}" type="pres">
      <dgm:prSet presAssocID="{E3E82584-6A81-644B-960A-0EB0C46BAC2A}" presName="connectorText" presStyleLbl="sibTrans2D1" presStyleIdx="3" presStyleCnt="5"/>
      <dgm:spPr/>
    </dgm:pt>
    <dgm:pt modelId="{5951B234-D86A-6F4A-B0E4-59D9CD523D30}" type="pres">
      <dgm:prSet presAssocID="{79563E4F-D106-8A47-AA74-BCBEDBACD86E}" presName="node" presStyleLbl="node1" presStyleIdx="3" presStyleCnt="5" custRadScaleRad="101830" custRadScaleInc="3433">
        <dgm:presLayoutVars>
          <dgm:bulletEnabled val="1"/>
        </dgm:presLayoutVars>
      </dgm:prSet>
      <dgm:spPr/>
    </dgm:pt>
    <dgm:pt modelId="{CD5FA200-4353-AC4B-B525-D5D2C051B992}" type="pres">
      <dgm:prSet presAssocID="{BCF9F16E-381C-AC42-A088-0DB41496AB6F}" presName="parTrans" presStyleLbl="sibTrans2D1" presStyleIdx="4" presStyleCnt="5"/>
      <dgm:spPr/>
    </dgm:pt>
    <dgm:pt modelId="{30140DCC-9314-8147-9ADB-43FD89C02EA9}" type="pres">
      <dgm:prSet presAssocID="{BCF9F16E-381C-AC42-A088-0DB41496AB6F}" presName="connectorText" presStyleLbl="sibTrans2D1" presStyleIdx="4" presStyleCnt="5"/>
      <dgm:spPr/>
    </dgm:pt>
    <dgm:pt modelId="{2F25FD14-4A42-A94B-9411-F90FE5EA4EDB}" type="pres">
      <dgm:prSet presAssocID="{4D7B1A67-9E1D-4E40-99A1-D9518800D30C}" presName="node" presStyleLbl="node1" presStyleIdx="4" presStyleCnt="5">
        <dgm:presLayoutVars>
          <dgm:bulletEnabled val="1"/>
        </dgm:presLayoutVars>
      </dgm:prSet>
      <dgm:spPr/>
    </dgm:pt>
  </dgm:ptLst>
  <dgm:cxnLst>
    <dgm:cxn modelId="{2283F40D-6988-454F-8308-D8C2D77D6A33}" type="presOf" srcId="{BCF9F16E-381C-AC42-A088-0DB41496AB6F}" destId="{CD5FA200-4353-AC4B-B525-D5D2C051B992}" srcOrd="0" destOrd="0" presId="urn:microsoft.com/office/officeart/2005/8/layout/radial5"/>
    <dgm:cxn modelId="{07381310-2043-8A4A-A99E-06277C343AAB}" type="presOf" srcId="{BCF9F16E-381C-AC42-A088-0DB41496AB6F}" destId="{30140DCC-9314-8147-9ADB-43FD89C02EA9}" srcOrd="1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1659D72C-C059-2B4B-A69E-F318BAB8996D}" type="presOf" srcId="{79563E4F-D106-8A47-AA74-BCBEDBACD86E}" destId="{5951B234-D86A-6F4A-B0E4-59D9CD523D30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4BF82D49-E32A-2549-B522-88046F3DC35C}" type="presOf" srcId="{4D7B1A67-9E1D-4E40-99A1-D9518800D30C}" destId="{2F25FD14-4A42-A94B-9411-F90FE5EA4EDB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40881B81-0C2E-AA4F-AA0D-8BB2E3224464}" type="presOf" srcId="{E3E82584-6A81-644B-960A-0EB0C46BAC2A}" destId="{969E317C-7021-7846-A85D-56FC04588446}" srcOrd="1" destOrd="0" presId="urn:microsoft.com/office/officeart/2005/8/layout/radial5"/>
    <dgm:cxn modelId="{18A8228A-7761-4945-8620-870643FDC31D}" srcId="{A3B65059-5AE2-8643-AFAD-E0FA094D6473}" destId="{79563E4F-D106-8A47-AA74-BCBEDBACD86E}" srcOrd="3" destOrd="0" parTransId="{E3E82584-6A81-644B-960A-0EB0C46BAC2A}" sibTransId="{1C301836-C68C-194F-8DAB-C10DADACE430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BCD8DA9-63A4-BB43-9668-D27BAADC1723}" type="presOf" srcId="{E3E82584-6A81-644B-960A-0EB0C46BAC2A}" destId="{64A03215-578A-0345-87DF-B9F5D283F89D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01B4C0EF-7254-8242-BC24-6AA24B0E4884}" srcId="{A3B65059-5AE2-8643-AFAD-E0FA094D6473}" destId="{4D7B1A67-9E1D-4E40-99A1-D9518800D30C}" srcOrd="4" destOrd="0" parTransId="{BCF9F16E-381C-AC42-A088-0DB41496AB6F}" sibTransId="{0E4DFA0F-B357-1442-9CDB-85065C277B0A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AFAC644F-3D2B-4345-B765-D56A5716348A}" type="presParOf" srcId="{E0E132E9-7BE6-1749-ACC3-7FB44E5C5664}" destId="{64A03215-578A-0345-87DF-B9F5D283F89D}" srcOrd="7" destOrd="0" presId="urn:microsoft.com/office/officeart/2005/8/layout/radial5"/>
    <dgm:cxn modelId="{EB200802-A537-0A4C-93E0-BA7A8C35DC43}" type="presParOf" srcId="{64A03215-578A-0345-87DF-B9F5D283F89D}" destId="{969E317C-7021-7846-A85D-56FC04588446}" srcOrd="0" destOrd="0" presId="urn:microsoft.com/office/officeart/2005/8/layout/radial5"/>
    <dgm:cxn modelId="{07201A77-FE7C-D04D-90C1-8A52D1C72150}" type="presParOf" srcId="{E0E132E9-7BE6-1749-ACC3-7FB44E5C5664}" destId="{5951B234-D86A-6F4A-B0E4-59D9CD523D30}" srcOrd="8" destOrd="0" presId="urn:microsoft.com/office/officeart/2005/8/layout/radial5"/>
    <dgm:cxn modelId="{C52991B5-D2B6-6147-97C9-A8544A5848AD}" type="presParOf" srcId="{E0E132E9-7BE6-1749-ACC3-7FB44E5C5664}" destId="{CD5FA200-4353-AC4B-B525-D5D2C051B992}" srcOrd="9" destOrd="0" presId="urn:microsoft.com/office/officeart/2005/8/layout/radial5"/>
    <dgm:cxn modelId="{E8D56195-D651-BB46-8ACC-F50D6598F066}" type="presParOf" srcId="{CD5FA200-4353-AC4B-B525-D5D2C051B992}" destId="{30140DCC-9314-8147-9ADB-43FD89C02EA9}" srcOrd="0" destOrd="0" presId="urn:microsoft.com/office/officeart/2005/8/layout/radial5"/>
    <dgm:cxn modelId="{17466E8A-7A82-444E-BDB0-37887C779C50}" type="presParOf" srcId="{E0E132E9-7BE6-1749-ACC3-7FB44E5C5664}" destId="{2F25FD14-4A42-A94B-9411-F90FE5EA4ED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لثَّمَن / السِّعْر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غَالِي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مُتَوَسِّط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رَّخِيص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563E4F-D106-8A47-AA74-BCBEDBACD86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تَخْفِيض</a:t>
          </a:r>
          <a:endParaRPr lang="ar-SA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E82584-6A81-644B-960A-0EB0C46BAC2A}" type="par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01836-C68C-194F-8DAB-C10DADACE430}" type="sib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4"/>
      <dgm:spPr/>
    </dgm:pt>
    <dgm:pt modelId="{D7076380-ECAF-8A4A-9E81-B7BDFCF1BEEB}" type="pres">
      <dgm:prSet presAssocID="{20961112-808F-A840-9FD1-EED4EADD8BF8}" presName="connectorText" presStyleLbl="sibTrans2D1" presStyleIdx="0" presStyleCnt="4"/>
      <dgm:spPr/>
    </dgm:pt>
    <dgm:pt modelId="{37541F5D-28E8-9D4B-AB27-1C4E02C84DD4}" type="pres">
      <dgm:prSet presAssocID="{B4C28CF6-0024-D04A-9751-D41B372D6EC1}" presName="node" presStyleLbl="node1" presStyleIdx="0" presStyleCnt="4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4"/>
      <dgm:spPr/>
    </dgm:pt>
    <dgm:pt modelId="{C8E2E889-4F5D-5E4A-89DA-A1A8D423EC2D}" type="pres">
      <dgm:prSet presAssocID="{3C8C6D38-15B6-D54C-86B6-325777AEFE73}" presName="connectorText" presStyleLbl="sibTrans2D1" presStyleIdx="1" presStyleCnt="4"/>
      <dgm:spPr/>
    </dgm:pt>
    <dgm:pt modelId="{C758F5A7-D2EB-014A-B46F-61C7F4ADDFAC}" type="pres">
      <dgm:prSet presAssocID="{C09C8BCB-BDF7-7F41-A72C-24BF397A68E7}" presName="node" presStyleLbl="node1" presStyleIdx="1" presStyleCnt="4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4"/>
      <dgm:spPr/>
    </dgm:pt>
    <dgm:pt modelId="{651CEE59-F6A9-6C41-800C-3A6FBBA21433}" type="pres">
      <dgm:prSet presAssocID="{F1FC84D4-96D8-384B-A0AF-C0C383C34AF5}" presName="connectorText" presStyleLbl="sibTrans2D1" presStyleIdx="2" presStyleCnt="4"/>
      <dgm:spPr/>
    </dgm:pt>
    <dgm:pt modelId="{61218A4F-C48D-5349-B767-056C78768998}" type="pres">
      <dgm:prSet presAssocID="{5D19F635-BE60-064E-B74E-C848157D3FA1}" presName="node" presStyleLbl="node1" presStyleIdx="2" presStyleCnt="4">
        <dgm:presLayoutVars>
          <dgm:bulletEnabled val="1"/>
        </dgm:presLayoutVars>
      </dgm:prSet>
      <dgm:spPr/>
    </dgm:pt>
    <dgm:pt modelId="{64A03215-578A-0345-87DF-B9F5D283F89D}" type="pres">
      <dgm:prSet presAssocID="{E3E82584-6A81-644B-960A-0EB0C46BAC2A}" presName="parTrans" presStyleLbl="sibTrans2D1" presStyleIdx="3" presStyleCnt="4"/>
      <dgm:spPr/>
    </dgm:pt>
    <dgm:pt modelId="{969E317C-7021-7846-A85D-56FC04588446}" type="pres">
      <dgm:prSet presAssocID="{E3E82584-6A81-644B-960A-0EB0C46BAC2A}" presName="connectorText" presStyleLbl="sibTrans2D1" presStyleIdx="3" presStyleCnt="4"/>
      <dgm:spPr/>
    </dgm:pt>
    <dgm:pt modelId="{5951B234-D86A-6F4A-B0E4-59D9CD523D30}" type="pres">
      <dgm:prSet presAssocID="{79563E4F-D106-8A47-AA74-BCBEDBACD86E}" presName="node" presStyleLbl="node1" presStyleIdx="3" presStyleCnt="4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1659D72C-C059-2B4B-A69E-F318BAB8996D}" type="presOf" srcId="{79563E4F-D106-8A47-AA74-BCBEDBACD86E}" destId="{5951B234-D86A-6F4A-B0E4-59D9CD523D30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40881B81-0C2E-AA4F-AA0D-8BB2E3224464}" type="presOf" srcId="{E3E82584-6A81-644B-960A-0EB0C46BAC2A}" destId="{969E317C-7021-7846-A85D-56FC04588446}" srcOrd="1" destOrd="0" presId="urn:microsoft.com/office/officeart/2005/8/layout/radial5"/>
    <dgm:cxn modelId="{18A8228A-7761-4945-8620-870643FDC31D}" srcId="{A3B65059-5AE2-8643-AFAD-E0FA094D6473}" destId="{79563E4F-D106-8A47-AA74-BCBEDBACD86E}" srcOrd="3" destOrd="0" parTransId="{E3E82584-6A81-644B-960A-0EB0C46BAC2A}" sibTransId="{1C301836-C68C-194F-8DAB-C10DADACE430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BCD8DA9-63A4-BB43-9668-D27BAADC1723}" type="presOf" srcId="{E3E82584-6A81-644B-960A-0EB0C46BAC2A}" destId="{64A03215-578A-0345-87DF-B9F5D283F89D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AFAC644F-3D2B-4345-B765-D56A5716348A}" type="presParOf" srcId="{E0E132E9-7BE6-1749-ACC3-7FB44E5C5664}" destId="{64A03215-578A-0345-87DF-B9F5D283F89D}" srcOrd="7" destOrd="0" presId="urn:microsoft.com/office/officeart/2005/8/layout/radial5"/>
    <dgm:cxn modelId="{EB200802-A537-0A4C-93E0-BA7A8C35DC43}" type="presParOf" srcId="{64A03215-578A-0345-87DF-B9F5D283F89D}" destId="{969E317C-7021-7846-A85D-56FC04588446}" srcOrd="0" destOrd="0" presId="urn:microsoft.com/office/officeart/2005/8/layout/radial5"/>
    <dgm:cxn modelId="{07201A77-FE7C-D04D-90C1-8A52D1C72150}" type="presParOf" srcId="{E0E132E9-7BE6-1749-ACC3-7FB44E5C5664}" destId="{5951B234-D86A-6F4A-B0E4-59D9CD523D3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لَوْ سَمَحْت أُرِيد أَنْ أَرَى هَذَا القَمِيص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اللَّوْن الذِي تُفَضِّلُه؟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أُفَضِّل اللَّوْن الأَزْرَق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 مَقَاسُك؟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مُتَوَسِّط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إَنَّهُ جَيِّد.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وَأُرِيد هَذَا الحِذَاء لَوْ سَمَحْت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862ED-A04C-45F9-AFAA-63014331D1AD}">
      <dsp:nvSpPr>
        <dsp:cNvPr id="0" name=""/>
        <dsp:cNvSpPr/>
      </dsp:nvSpPr>
      <dsp:spPr>
        <a:xfrm>
          <a:off x="1321575" y="3152793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4774424" y="0"/>
              </a:moveTo>
              <a:lnTo>
                <a:pt x="477442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2F05A-89B5-4861-B8A2-DD914DF809FD}">
      <dsp:nvSpPr>
        <dsp:cNvPr id="0" name=""/>
        <dsp:cNvSpPr/>
      </dsp:nvSpPr>
      <dsp:spPr>
        <a:xfrm>
          <a:off x="4504525" y="3152793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1591474" y="0"/>
              </a:moveTo>
              <a:lnTo>
                <a:pt x="159147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B83F5-120C-489F-BBEC-E8DF2F2A3190}">
      <dsp:nvSpPr>
        <dsp:cNvPr id="0" name=""/>
        <dsp:cNvSpPr/>
      </dsp:nvSpPr>
      <dsp:spPr>
        <a:xfrm>
          <a:off x="6096000" y="3152793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1591474" y="276206"/>
              </a:lnTo>
              <a:lnTo>
                <a:pt x="1591474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E63BD-87E5-432D-B4B6-1FBC07E7EFA7}">
      <dsp:nvSpPr>
        <dsp:cNvPr id="0" name=""/>
        <dsp:cNvSpPr/>
      </dsp:nvSpPr>
      <dsp:spPr>
        <a:xfrm>
          <a:off x="6096000" y="3152793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4774424" y="276206"/>
              </a:lnTo>
              <a:lnTo>
                <a:pt x="4774424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65E54-3DC4-4DDF-8B4A-CEC29018DA69}">
      <dsp:nvSpPr>
        <dsp:cNvPr id="0" name=""/>
        <dsp:cNvSpPr/>
      </dsp:nvSpPr>
      <dsp:spPr>
        <a:xfrm>
          <a:off x="4780731" y="1837525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المَلَابِس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80731" y="1837525"/>
        <a:ext cx="2630537" cy="1315268"/>
      </dsp:txXfrm>
    </dsp:sp>
    <dsp:sp modelId="{1047DC49-48B7-4258-A469-BD8F6348BD2E}">
      <dsp:nvSpPr>
        <dsp:cNvPr id="0" name=""/>
        <dsp:cNvSpPr/>
      </dsp:nvSpPr>
      <dsp:spPr>
        <a:xfrm>
          <a:off x="955515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مِنْ أَنْوَاع المَلَابِس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555156" y="3705206"/>
        <a:ext cx="2630537" cy="1315268"/>
      </dsp:txXfrm>
    </dsp:sp>
    <dsp:sp modelId="{C1363162-B895-4728-BADC-ED2ED9A04B8F}">
      <dsp:nvSpPr>
        <dsp:cNvPr id="0" name=""/>
        <dsp:cNvSpPr/>
      </dsp:nvSpPr>
      <dsp:spPr>
        <a:xfrm>
          <a:off x="637220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المَقَاس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72206" y="3705206"/>
        <a:ext cx="2630537" cy="1315268"/>
      </dsp:txXfrm>
    </dsp:sp>
    <dsp:sp modelId="{F2617B5F-75CC-44B2-91A5-EA634161D530}">
      <dsp:nvSpPr>
        <dsp:cNvPr id="0" name=""/>
        <dsp:cNvSpPr/>
      </dsp:nvSpPr>
      <dsp:spPr>
        <a:xfrm>
          <a:off x="318925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الأَلْوَان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89256" y="3705206"/>
        <a:ext cx="2630537" cy="1315268"/>
      </dsp:txXfrm>
    </dsp:sp>
    <dsp:sp modelId="{6D8C7978-DE1E-4382-BE84-9F9DDE937EC7}">
      <dsp:nvSpPr>
        <dsp:cNvPr id="0" name=""/>
        <dsp:cNvSpPr/>
      </dsp:nvSpPr>
      <dsp:spPr>
        <a:xfrm>
          <a:off x="630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الثَّمَن / السِّعْر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06" y="3705206"/>
        <a:ext cx="2630537" cy="13152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المَقَاس الذِي تُرِيد؟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لَا أَعْرِف بِالضَّبْط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 هَذَا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إِنَّهُ مُنَاسِب.</a:t>
          </a:r>
        </a:p>
      </dsp:txBody>
      <dsp:txXfrm rot="5400000">
        <a:off x="943" y="2036492"/>
        <a:ext cx="4886770" cy="29616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أَلْفُ لَيْرَة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سِعْرُه؟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ثَمَانِي مِائَة لَيْرَة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وَكَم سِعْر القَمِيص؟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>
              <a:latin typeface="Sakkal Majalla" panose="02000000000000000000" pitchFamily="2" charset="-78"/>
              <a:cs typeface="Sakkal Majalla" panose="02000000000000000000" pitchFamily="2" charset="-78"/>
            </a:rPr>
            <a:t>شُكْرًا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  <dsp:sp modelId="{D7D64575-3C34-46C7-BE59-1E1865291916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لَا بَأْس. تَفَضَّل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26843" y="2474484"/>
          <a:ext cx="1738312" cy="1738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أ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اع الم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1413" y="2729054"/>
        <a:ext cx="1229172" cy="1229172"/>
      </dsp:txXfrm>
    </dsp:sp>
    <dsp:sp modelId="{EFF1EC9F-2A78-8242-8C8B-0F92E1D1DD07}">
      <dsp:nvSpPr>
        <dsp:cNvPr id="0" name=""/>
        <dsp:cNvSpPr/>
      </dsp:nvSpPr>
      <dsp:spPr>
        <a:xfrm rot="16200000">
          <a:off x="5809827" y="165522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95679" y="1859278"/>
        <a:ext cx="400642" cy="354616"/>
      </dsp:txXfrm>
    </dsp:sp>
    <dsp:sp modelId="{37541F5D-28E8-9D4B-AB27-1C4E02C84DD4}">
      <dsp:nvSpPr>
        <dsp:cNvPr id="0" name=""/>
        <dsp:cNvSpPr/>
      </dsp:nvSpPr>
      <dsp:spPr>
        <a:xfrm>
          <a:off x="5400675" y="3937"/>
          <a:ext cx="1390649" cy="13906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يص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604331" y="207593"/>
        <a:ext cx="983337" cy="983337"/>
      </dsp:txXfrm>
    </dsp:sp>
    <dsp:sp modelId="{114F3577-38FC-944A-9D53-2D6EC60A7A26}">
      <dsp:nvSpPr>
        <dsp:cNvPr id="0" name=""/>
        <dsp:cNvSpPr/>
      </dsp:nvSpPr>
      <dsp:spPr>
        <a:xfrm rot="18600000">
          <a:off x="6705170" y="1981099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35837" y="2165070"/>
        <a:ext cx="400642" cy="354616"/>
      </dsp:txXfrm>
    </dsp:sp>
    <dsp:sp modelId="{C758F5A7-D2EB-014A-B46F-61C7F4ADDFAC}">
      <dsp:nvSpPr>
        <dsp:cNvPr id="0" name=""/>
        <dsp:cNvSpPr/>
      </dsp:nvSpPr>
      <dsp:spPr>
        <a:xfrm>
          <a:off x="7100448" y="622604"/>
          <a:ext cx="1390649" cy="13906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04104" y="826260"/>
        <a:ext cx="983337" cy="983337"/>
      </dsp:txXfrm>
    </dsp:sp>
    <dsp:sp modelId="{298D7BC5-3DC1-274F-AC84-9330BF06D18F}">
      <dsp:nvSpPr>
        <dsp:cNvPr id="0" name=""/>
        <dsp:cNvSpPr/>
      </dsp:nvSpPr>
      <dsp:spPr>
        <a:xfrm rot="21000000">
          <a:off x="7181572" y="280625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82876" y="2939364"/>
        <a:ext cx="400642" cy="354616"/>
      </dsp:txXfrm>
    </dsp:sp>
    <dsp:sp modelId="{61218A4F-C48D-5349-B767-056C78768998}">
      <dsp:nvSpPr>
        <dsp:cNvPr id="0" name=""/>
        <dsp:cNvSpPr/>
      </dsp:nvSpPr>
      <dsp:spPr>
        <a:xfrm>
          <a:off x="8004879" y="2189124"/>
          <a:ext cx="1390649" cy="13906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ذ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208535" y="2392780"/>
        <a:ext cx="983337" cy="983337"/>
      </dsp:txXfrm>
    </dsp:sp>
    <dsp:sp modelId="{6DEC6491-A3A2-5C49-9FA2-0A6D0CD166C5}">
      <dsp:nvSpPr>
        <dsp:cNvPr id="0" name=""/>
        <dsp:cNvSpPr/>
      </dsp:nvSpPr>
      <dsp:spPr>
        <a:xfrm rot="1800000">
          <a:off x="7016119" y="3744580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027621" y="3819859"/>
        <a:ext cx="400642" cy="354616"/>
      </dsp:txXfrm>
    </dsp:sp>
    <dsp:sp modelId="{BCF58AD9-435C-DD49-838B-359EEA1EC92E}">
      <dsp:nvSpPr>
        <dsp:cNvPr id="0" name=""/>
        <dsp:cNvSpPr/>
      </dsp:nvSpPr>
      <dsp:spPr>
        <a:xfrm>
          <a:off x="7690773" y="3970504"/>
          <a:ext cx="1390649" cy="13906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4429" y="4174160"/>
        <a:ext cx="983337" cy="983337"/>
      </dsp:txXfrm>
    </dsp:sp>
    <dsp:sp modelId="{8191D08B-F007-B34F-812C-32CF005D0E27}">
      <dsp:nvSpPr>
        <dsp:cNvPr id="0" name=""/>
        <dsp:cNvSpPr/>
      </dsp:nvSpPr>
      <dsp:spPr>
        <a:xfrm rot="4200000">
          <a:off x="6286229" y="435703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342718" y="4394562"/>
        <a:ext cx="400642" cy="354616"/>
      </dsp:txXfrm>
    </dsp:sp>
    <dsp:sp modelId="{1562A32E-CBE1-0B49-9041-AFB3AD315686}">
      <dsp:nvSpPr>
        <dsp:cNvPr id="0" name=""/>
        <dsp:cNvSpPr/>
      </dsp:nvSpPr>
      <dsp:spPr>
        <a:xfrm>
          <a:off x="6305105" y="5133218"/>
          <a:ext cx="1390649" cy="13906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ظ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ار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508761" y="5336874"/>
        <a:ext cx="983337" cy="983337"/>
      </dsp:txXfrm>
    </dsp:sp>
    <dsp:sp modelId="{9CC6205C-7DAD-7B45-96DA-EA997040E5B9}">
      <dsp:nvSpPr>
        <dsp:cNvPr id="0" name=""/>
        <dsp:cNvSpPr/>
      </dsp:nvSpPr>
      <dsp:spPr>
        <a:xfrm rot="6600000">
          <a:off x="5333425" y="435703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448639" y="4394562"/>
        <a:ext cx="400642" cy="354616"/>
      </dsp:txXfrm>
    </dsp:sp>
    <dsp:sp modelId="{C7A5C138-A494-9840-B543-F5B2B3768D5A}">
      <dsp:nvSpPr>
        <dsp:cNvPr id="0" name=""/>
        <dsp:cNvSpPr/>
      </dsp:nvSpPr>
      <dsp:spPr>
        <a:xfrm>
          <a:off x="4496244" y="5133218"/>
          <a:ext cx="1390649" cy="13906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99900" y="5336874"/>
        <a:ext cx="983337" cy="983337"/>
      </dsp:txXfrm>
    </dsp:sp>
    <dsp:sp modelId="{D8325308-0D1D-462E-A64B-E5CFFBA4A65F}">
      <dsp:nvSpPr>
        <dsp:cNvPr id="0" name=""/>
        <dsp:cNvSpPr/>
      </dsp:nvSpPr>
      <dsp:spPr>
        <a:xfrm rot="9000000">
          <a:off x="4603534" y="3744580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763735" y="3819859"/>
        <a:ext cx="400642" cy="354616"/>
      </dsp:txXfrm>
    </dsp:sp>
    <dsp:sp modelId="{A50C63CB-4785-4479-AF3F-079A7704797E}">
      <dsp:nvSpPr>
        <dsp:cNvPr id="0" name=""/>
        <dsp:cNvSpPr/>
      </dsp:nvSpPr>
      <dsp:spPr>
        <a:xfrm>
          <a:off x="3110576" y="3970504"/>
          <a:ext cx="1390649" cy="13906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القًبَّعَة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14232" y="4174160"/>
        <a:ext cx="983337" cy="983337"/>
      </dsp:txXfrm>
    </dsp:sp>
    <dsp:sp modelId="{72676B11-67F8-4BA0-84D6-D423C6CD7470}">
      <dsp:nvSpPr>
        <dsp:cNvPr id="0" name=""/>
        <dsp:cNvSpPr/>
      </dsp:nvSpPr>
      <dsp:spPr>
        <a:xfrm rot="11400000">
          <a:off x="4438082" y="280625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608481" y="2939364"/>
        <a:ext cx="400642" cy="354616"/>
      </dsp:txXfrm>
    </dsp:sp>
    <dsp:sp modelId="{C7C570E1-0C92-46B1-9B66-8DA243D1F496}">
      <dsp:nvSpPr>
        <dsp:cNvPr id="0" name=""/>
        <dsp:cNvSpPr/>
      </dsp:nvSpPr>
      <dsp:spPr>
        <a:xfrm>
          <a:off x="2796470" y="2189124"/>
          <a:ext cx="1390649" cy="13906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المِعْطَف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00126" y="2392780"/>
        <a:ext cx="983337" cy="983337"/>
      </dsp:txXfrm>
    </dsp:sp>
    <dsp:sp modelId="{7A5CBCC2-8B86-4F31-A02D-3A08CA68B985}">
      <dsp:nvSpPr>
        <dsp:cNvPr id="0" name=""/>
        <dsp:cNvSpPr/>
      </dsp:nvSpPr>
      <dsp:spPr>
        <a:xfrm rot="13800000">
          <a:off x="4914484" y="1981099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055520" y="2165070"/>
        <a:ext cx="400642" cy="354616"/>
      </dsp:txXfrm>
    </dsp:sp>
    <dsp:sp modelId="{97CE0941-61C9-4141-820F-D18366E994FF}">
      <dsp:nvSpPr>
        <dsp:cNvPr id="0" name=""/>
        <dsp:cNvSpPr/>
      </dsp:nvSpPr>
      <dsp:spPr>
        <a:xfrm>
          <a:off x="3700901" y="622604"/>
          <a:ext cx="1390649" cy="13906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رَابِطَة العُنُق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04557" y="826260"/>
        <a:ext cx="983337" cy="983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043785" y="2947756"/>
          <a:ext cx="2104429" cy="2104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endParaRPr lang="en-US" sz="5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255942"/>
        <a:ext cx="1488057" cy="1488057"/>
      </dsp:txXfrm>
    </dsp:sp>
    <dsp:sp modelId="{EFF1EC9F-2A78-8242-8C8B-0F92E1D1DD07}">
      <dsp:nvSpPr>
        <dsp:cNvPr id="0" name=""/>
        <dsp:cNvSpPr/>
      </dsp:nvSpPr>
      <dsp:spPr>
        <a:xfrm rot="16200000">
          <a:off x="5873441" y="2182679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40209" y="2392548"/>
        <a:ext cx="311581" cy="429304"/>
      </dsp:txXfrm>
    </dsp:sp>
    <dsp:sp modelId="{37541F5D-28E8-9D4B-AB27-1C4E02C84DD4}">
      <dsp:nvSpPr>
        <dsp:cNvPr id="0" name=""/>
        <dsp:cNvSpPr/>
      </dsp:nvSpPr>
      <dsp:spPr>
        <a:xfrm>
          <a:off x="5043785" y="3483"/>
          <a:ext cx="2104429" cy="21044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كَبِير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11669"/>
        <a:ext cx="1488057" cy="1488057"/>
      </dsp:txXfrm>
    </dsp:sp>
    <dsp:sp modelId="{114F3577-38FC-944A-9D53-2D6EC60A7A26}">
      <dsp:nvSpPr>
        <dsp:cNvPr id="0" name=""/>
        <dsp:cNvSpPr/>
      </dsp:nvSpPr>
      <dsp:spPr>
        <a:xfrm rot="1800000">
          <a:off x="7137439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46384" y="4481704"/>
        <a:ext cx="311581" cy="429304"/>
      </dsp:txXfrm>
    </dsp:sp>
    <dsp:sp modelId="{C758F5A7-D2EB-014A-B46F-61C7F4ADDFAC}">
      <dsp:nvSpPr>
        <dsp:cNvPr id="0" name=""/>
        <dsp:cNvSpPr/>
      </dsp:nvSpPr>
      <dsp:spPr>
        <a:xfrm>
          <a:off x="7593599" y="4419892"/>
          <a:ext cx="2104429" cy="21044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مُتَوَسِّط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785" y="4728078"/>
        <a:ext cx="1488057" cy="1488057"/>
      </dsp:txXfrm>
    </dsp:sp>
    <dsp:sp modelId="{298D7BC5-3DC1-274F-AC84-9330BF06D18F}">
      <dsp:nvSpPr>
        <dsp:cNvPr id="0" name=""/>
        <dsp:cNvSpPr/>
      </dsp:nvSpPr>
      <dsp:spPr>
        <a:xfrm rot="9000000">
          <a:off x="4609444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34034" y="4481704"/>
        <a:ext cx="311581" cy="429304"/>
      </dsp:txXfrm>
    </dsp:sp>
    <dsp:sp modelId="{61218A4F-C48D-5349-B767-056C78768998}">
      <dsp:nvSpPr>
        <dsp:cNvPr id="0" name=""/>
        <dsp:cNvSpPr/>
      </dsp:nvSpPr>
      <dsp:spPr>
        <a:xfrm>
          <a:off x="2493970" y="4419892"/>
          <a:ext cx="2104429" cy="21044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صَغِير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2156" y="4728078"/>
        <a:ext cx="1488057" cy="14880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173265" y="2506281"/>
          <a:ext cx="1845468" cy="1845468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76544"/>
        <a:ext cx="1304942" cy="1304942"/>
      </dsp:txXfrm>
    </dsp:sp>
    <dsp:sp modelId="{EFF1EC9F-2A78-8242-8C8B-0F92E1D1DD07}">
      <dsp:nvSpPr>
        <dsp:cNvPr id="0" name=""/>
        <dsp:cNvSpPr/>
      </dsp:nvSpPr>
      <dsp:spPr>
        <a:xfrm rot="16200000">
          <a:off x="5920884" y="1872057"/>
          <a:ext cx="350230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73419" y="2050084"/>
        <a:ext cx="245161" cy="376475"/>
      </dsp:txXfrm>
    </dsp:sp>
    <dsp:sp modelId="{37541F5D-28E8-9D4B-AB27-1C4E02C84DD4}">
      <dsp:nvSpPr>
        <dsp:cNvPr id="0" name=""/>
        <dsp:cNvSpPr/>
      </dsp:nvSpPr>
      <dsp:spPr>
        <a:xfrm>
          <a:off x="5173265" y="0"/>
          <a:ext cx="1845468" cy="184546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الحَمْرَاء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0263"/>
        <a:ext cx="1304942" cy="1304942"/>
      </dsp:txXfrm>
    </dsp:sp>
    <dsp:sp modelId="{114F3577-38FC-944A-9D53-2D6EC60A7A26}">
      <dsp:nvSpPr>
        <dsp:cNvPr id="0" name=""/>
        <dsp:cNvSpPr/>
      </dsp:nvSpPr>
      <dsp:spPr>
        <a:xfrm rot="20937783">
          <a:off x="7140494" y="2877554"/>
          <a:ext cx="348665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41461" y="3013058"/>
        <a:ext cx="244066" cy="376475"/>
      </dsp:txXfrm>
    </dsp:sp>
    <dsp:sp modelId="{C758F5A7-D2EB-014A-B46F-61C7F4ADDFAC}">
      <dsp:nvSpPr>
        <dsp:cNvPr id="0" name=""/>
        <dsp:cNvSpPr/>
      </dsp:nvSpPr>
      <dsp:spPr>
        <a:xfrm>
          <a:off x="7630291" y="2027039"/>
          <a:ext cx="1845468" cy="1845468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الخَضْرَاء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554" y="2297302"/>
        <a:ext cx="1304942" cy="1304942"/>
      </dsp:txXfrm>
    </dsp:sp>
    <dsp:sp modelId="{298D7BC5-3DC1-274F-AC84-9330BF06D18F}">
      <dsp:nvSpPr>
        <dsp:cNvPr id="0" name=""/>
        <dsp:cNvSpPr/>
      </dsp:nvSpPr>
      <dsp:spPr>
        <a:xfrm rot="3302216">
          <a:off x="6635171" y="4191222"/>
          <a:ext cx="426348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62475" y="4264304"/>
        <a:ext cx="298444" cy="376475"/>
      </dsp:txXfrm>
    </dsp:sp>
    <dsp:sp modelId="{61218A4F-C48D-5349-B767-056C78768998}">
      <dsp:nvSpPr>
        <dsp:cNvPr id="0" name=""/>
        <dsp:cNvSpPr/>
      </dsp:nvSpPr>
      <dsp:spPr>
        <a:xfrm>
          <a:off x="6691786" y="4677932"/>
          <a:ext cx="1845468" cy="1845468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الزَّرْقَاء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2049" y="4948195"/>
        <a:ext cx="1304942" cy="1304942"/>
      </dsp:txXfrm>
    </dsp:sp>
    <dsp:sp modelId="{64A03215-578A-0345-87DF-B9F5D283F89D}">
      <dsp:nvSpPr>
        <dsp:cNvPr id="0" name=""/>
        <dsp:cNvSpPr/>
      </dsp:nvSpPr>
      <dsp:spPr>
        <a:xfrm rot="7571203">
          <a:off x="5082176" y="4193013"/>
          <a:ext cx="450858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189734" y="4263922"/>
        <a:ext cx="315601" cy="376475"/>
      </dsp:txXfrm>
    </dsp:sp>
    <dsp:sp modelId="{5951B234-D86A-6F4A-B0E4-59D9CD523D30}">
      <dsp:nvSpPr>
        <dsp:cNvPr id="0" name=""/>
        <dsp:cNvSpPr/>
      </dsp:nvSpPr>
      <dsp:spPr>
        <a:xfrm>
          <a:off x="3581410" y="4682333"/>
          <a:ext cx="1845468" cy="1845468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/ البَيْضَاء</a:t>
          </a:r>
          <a:endParaRPr lang="ar-SA" sz="3600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51673" y="4952596"/>
        <a:ext cx="1304942" cy="1304942"/>
      </dsp:txXfrm>
    </dsp:sp>
    <dsp:sp modelId="{CD5FA200-4353-AC4B-B525-D5D2C051B992}">
      <dsp:nvSpPr>
        <dsp:cNvPr id="0" name=""/>
        <dsp:cNvSpPr/>
      </dsp:nvSpPr>
      <dsp:spPr>
        <a:xfrm rot="11775764">
          <a:off x="4688572" y="2759911"/>
          <a:ext cx="378397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4799820" y="2901298"/>
        <a:ext cx="264878" cy="376475"/>
      </dsp:txXfrm>
    </dsp:sp>
    <dsp:sp modelId="{2F25FD14-4A42-A94B-9411-F90FE5EA4EDB}">
      <dsp:nvSpPr>
        <dsp:cNvPr id="0" name=""/>
        <dsp:cNvSpPr/>
      </dsp:nvSpPr>
      <dsp:spPr>
        <a:xfrm>
          <a:off x="2716247" y="1789533"/>
          <a:ext cx="1845468" cy="1845468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السَّوْدَاء</a:t>
          </a:r>
          <a:endParaRPr lang="ar-SA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86510" y="2059796"/>
        <a:ext cx="1304942" cy="1304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لثَّمَن / السِّعْر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غَالِي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3893"/>
        <a:ext cx="1212333" cy="1212333"/>
      </dsp:txXfrm>
    </dsp:sp>
    <dsp:sp modelId="{114F3577-38FC-944A-9D53-2D6EC60A7A26}">
      <dsp:nvSpPr>
        <dsp:cNvPr id="0" name=""/>
        <dsp:cNvSpPr/>
      </dsp:nvSpPr>
      <dsp:spPr>
        <a:xfrm>
          <a:off x="7104905" y="297243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04905" y="3089023"/>
        <a:ext cx="255746" cy="349757"/>
      </dsp:txXfrm>
    </dsp:sp>
    <dsp:sp modelId="{C758F5A7-D2EB-014A-B46F-61C7F4ADDFAC}">
      <dsp:nvSpPr>
        <dsp:cNvPr id="0" name=""/>
        <dsp:cNvSpPr/>
      </dsp:nvSpPr>
      <dsp:spPr>
        <a:xfrm>
          <a:off x="7642592" y="2406652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مُتَوَسِّط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3675" y="2657735"/>
        <a:ext cx="1212333" cy="1212333"/>
      </dsp:txXfrm>
    </dsp:sp>
    <dsp:sp modelId="{298D7BC5-3DC1-274F-AC84-9330BF06D18F}">
      <dsp:nvSpPr>
        <dsp:cNvPr id="0" name=""/>
        <dsp:cNvSpPr/>
      </dsp:nvSpPr>
      <dsp:spPr>
        <a:xfrm rot="5400000">
          <a:off x="5913324" y="4164019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4225803"/>
        <a:ext cx="255746" cy="349757"/>
      </dsp:txXfrm>
    </dsp:sp>
    <dsp:sp modelId="{61218A4F-C48D-5349-B767-056C78768998}">
      <dsp:nvSpPr>
        <dsp:cNvPr id="0" name=""/>
        <dsp:cNvSpPr/>
      </dsp:nvSpPr>
      <dsp:spPr>
        <a:xfrm>
          <a:off x="5238750" y="4810495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رَّخِيص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5061578"/>
        <a:ext cx="1212333" cy="1212333"/>
      </dsp:txXfrm>
    </dsp:sp>
    <dsp:sp modelId="{64A03215-578A-0345-87DF-B9F5D283F89D}">
      <dsp:nvSpPr>
        <dsp:cNvPr id="0" name=""/>
        <dsp:cNvSpPr/>
      </dsp:nvSpPr>
      <dsp:spPr>
        <a:xfrm rot="10800000">
          <a:off x="4721743" y="297243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31348" y="3089024"/>
        <a:ext cx="255746" cy="349757"/>
      </dsp:txXfrm>
    </dsp:sp>
    <dsp:sp modelId="{5951B234-D86A-6F4A-B0E4-59D9CD523D30}">
      <dsp:nvSpPr>
        <dsp:cNvPr id="0" name=""/>
        <dsp:cNvSpPr/>
      </dsp:nvSpPr>
      <dsp:spPr>
        <a:xfrm>
          <a:off x="2834907" y="2406653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تَخْفِيض</a:t>
          </a:r>
          <a:endParaRPr lang="ar-SA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85990" y="2657736"/>
        <a:ext cx="1212333" cy="12123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أُسَاعِدُك؟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لَوْ سَمَحْت أُرِيد أَنْ أَرَى هَذَا القَمِيص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اللَّوْن الذِي تُفَضِّلُه؟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أُفَضِّل اللَّوْن الأَزْرَق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 مَقَاسُك؟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مُتَوَسِّط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إَنَّهُ جَيِّد.</a:t>
          </a:r>
        </a:p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وَأُرِيد هَذَا الحِذَاء لَوْ سَمَحْت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20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6C9572-2E60-ED46-A2A4-1B454ACA9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r>
              <a:rPr lang="en-US" dirty="0"/>
              <a:t>Clothes (2)</a:t>
            </a:r>
            <a:br>
              <a:rPr lang="en-US" dirty="0"/>
            </a:br>
            <a:r>
              <a:rPr lang="ar-SA" dirty="0"/>
              <a:t>المَلابِس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54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64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39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0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401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1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87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5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715CB95-C286-4375-93ED-D7A1CF24F67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7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565E54-3DC4-4DDF-8B4A-CEC29018D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8565E54-3DC4-4DDF-8B4A-CEC29018D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EE63BD-87E5-432D-B4B6-1FBC07E7E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4EE63BD-87E5-432D-B4B6-1FBC07E7E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47DC49-48B7-4258-A469-BD8F6348B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047DC49-48B7-4258-A469-BD8F6348B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BB83F5-120C-489F-BBEC-E8DF2F2A3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ADBB83F5-120C-489F-BBEC-E8DF2F2A3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363162-B895-4728-BADC-ED2ED9A04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1363162-B895-4728-BADC-ED2ED9A04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E2F05A-89B5-4861-B8A2-DD914DF80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5E2F05A-89B5-4861-B8A2-DD914DF80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17B5F-75CC-44B2-91A5-EA634161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F2617B5F-75CC-44B2-91A5-EA634161D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862ED-A04C-45F9-AFAA-63014331D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1B8862ED-A04C-45F9-AFAA-63014331D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8C7978-DE1E-4382-BE84-9F9DDE937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D8C7978-DE1E-4382-BE84-9F9DDE937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0E7B51-1DCD-AD41-95D9-5A253D15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CDB43-C5C5-9B49-96E9-B7B7432B7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70" y="66857"/>
            <a:ext cx="7971182" cy="64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9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737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C6205C-7DAD-7B45-96DA-EA997040E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9CC6205C-7DAD-7B45-96DA-EA997040E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5C138-A494-9840-B543-F5B2B3768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C7A5C138-A494-9840-B543-F5B2B3768D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325308-0D1D-462E-A64B-E5CFFBA4A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D8325308-0D1D-462E-A64B-E5CFFBA4A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0C63CB-4785-4479-AF3F-079A77047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50C63CB-4785-4479-AF3F-079A77047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76B11-67F8-4BA0-84D6-D423C6CD7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72676B11-67F8-4BA0-84D6-D423C6CD7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570E1-0C92-46B1-9B66-8DA243D1F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C7C570E1-0C92-46B1-9B66-8DA243D1F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5CBCC2-8B86-4F31-A02D-3A08CA68B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7A5CBCC2-8B86-4F31-A02D-3A08CA68B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CE0941-61C9-4141-820F-D18366E9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97CE0941-61C9-4141-820F-D18366E99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271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83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FA200-4353-AC4B-B525-D5D2C051B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D5FA200-4353-AC4B-B525-D5D2C051B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25FD14-4A42-A94B-9411-F90FE5EA4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F25FD14-4A42-A94B-9411-F90FE5EA4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725AFA-A23C-4954-8E92-3AEA9075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CA648E0-F2BF-4CD8-B4D0-4C2B512A9BE1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460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1A96F6-A3BE-1B45-B10B-C678787C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4F6AB-1E72-314D-B07B-43A2E74D4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" y="694063"/>
            <a:ext cx="9952350" cy="54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389419-AB8C-49E0-BB3D-B8D104A4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E1834-C632-46E4-94E8-B8D479CE1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36" y="5601"/>
            <a:ext cx="8651922" cy="649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6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249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Sakkal Majalla</vt:lpstr>
      <vt:lpstr>Office Theme</vt:lpstr>
      <vt:lpstr>Clothes (2) المَلابِس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34</cp:revision>
  <dcterms:created xsi:type="dcterms:W3CDTF">2020-09-13T16:40:33Z</dcterms:created>
  <dcterms:modified xsi:type="dcterms:W3CDTF">2025-06-01T15:26:03Z</dcterms:modified>
  <cp:category/>
</cp:coreProperties>
</file>