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1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</a:t>
            </a:r>
            <a:r>
              <a:rPr lang="ar-EG" sz="1800" b="1" dirty="0"/>
              <a:t>2</a:t>
            </a:r>
            <a:r>
              <a:rPr lang="en-CA" sz="1800" b="1" dirty="0"/>
              <a:t>E – Arabic Curriculum – Lecture No. </a:t>
            </a:r>
            <a:r>
              <a:rPr lang="ar-EG" sz="1800" b="1" dirty="0"/>
              <a:t>19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محادثة عن: فَلْسَفَةٌ أَعْجَبَتْنِي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7CC29E-0C90-4104-8EAA-09ACFB0B9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7404F5-3F0C-4006-94E4-4E147DB1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6A9367-D7CA-49BE-985C-6BFFA198E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679" y="2223919"/>
            <a:ext cx="6744641" cy="24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27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7CC29E-0C90-4104-8EAA-09ACFB0B9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7404F5-3F0C-4006-94E4-4E147DB1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513325-CA88-4E21-879A-0021981AD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126" y="2476367"/>
            <a:ext cx="7325747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58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7CC29E-0C90-4104-8EAA-09ACFB0B9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7404F5-3F0C-4006-94E4-4E147DB1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D362AF-F347-461C-9BF5-4749EB434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836" y="2500183"/>
            <a:ext cx="7716327" cy="1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8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03A4C-3D70-4EF1-ADC9-0611DD6CD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E1DA72-C514-4471-85EA-341E17110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AFC922-6C3E-4215-BD07-2A3324DAF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994" y="1790471"/>
            <a:ext cx="7602011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7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7CC29E-0C90-4104-8EAA-09ACFB0B9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7404F5-3F0C-4006-94E4-4E147DB1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10CAD3-B65B-40F1-BA08-377A5B7C8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365" y="3100341"/>
            <a:ext cx="4801270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68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7CC29E-0C90-4104-8EAA-09ACFB0B9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7404F5-3F0C-4006-94E4-4E147DB1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A54B9-AF03-4C6F-BA77-D7819AB17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285" y="3114631"/>
            <a:ext cx="5401429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30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7CC29E-0C90-4104-8EAA-09ACFB0B9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7404F5-3F0C-4006-94E4-4E147DB1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4324D1-D80E-4590-9BC1-EB3140B31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13" y="3152736"/>
            <a:ext cx="10374173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40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7CC29E-0C90-4104-8EAA-09ACFB0B9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7404F5-3F0C-4006-94E4-4E147DB1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C081DD-AB9B-472E-B376-934268A5C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81" y="2833604"/>
            <a:ext cx="10831437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25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7CC29E-0C90-4104-8EAA-09ACFB0B9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7404F5-3F0C-4006-94E4-4E147DB1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F49BF6-FD61-4CBD-921C-83AFFA952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30" y="3143210"/>
            <a:ext cx="8516539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92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7CC29E-0C90-4104-8EAA-09ACFB0B9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7404F5-3F0C-4006-94E4-4E147DB1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9F5CF7-5000-4763-B30D-6F213A7F1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521" y="3109868"/>
            <a:ext cx="6496957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9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7CC29E-0C90-4104-8EAA-09ACFB0B9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7404F5-3F0C-4006-94E4-4E147DB1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2CF5B8-31E0-4B1E-9ABA-C2CA95D92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206" y="3138447"/>
            <a:ext cx="6363588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49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34</Words>
  <Application>Microsoft Office PowerPoint</Application>
  <PresentationFormat>Widescreen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محادثة عن: فَلْسَفَةٌ أَعْجَبَتْنِي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60</cp:revision>
  <dcterms:created xsi:type="dcterms:W3CDTF">2020-09-13T16:40:33Z</dcterms:created>
  <dcterms:modified xsi:type="dcterms:W3CDTF">2024-05-26T15:15:16Z</dcterms:modified>
</cp:coreProperties>
</file>