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وَصِيَّةُ أُمٍّ لابْنَتِهَا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93E50-21C2-4C70-96C3-1930ABC5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9261B-7C02-407A-BCD9-F82D636F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1787849"/>
            <a:ext cx="11012437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5EF743-6E1B-4123-A375-63639CE4252F}"/>
              </a:ext>
            </a:extLst>
          </p:cNvPr>
          <p:cNvGrpSpPr/>
          <p:nvPr/>
        </p:nvGrpSpPr>
        <p:grpSpPr>
          <a:xfrm>
            <a:off x="952500" y="2838367"/>
            <a:ext cx="10121007" cy="1276433"/>
            <a:chOff x="952500" y="2838367"/>
            <a:chExt cx="10121007" cy="12764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5277D5-FDE8-4778-A435-6D08EBCA4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8493" y="2838367"/>
              <a:ext cx="9955014" cy="118126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11C54D-3D18-4D62-B99E-B3863955D036}"/>
                </a:ext>
              </a:extLst>
            </p:cNvPr>
            <p:cNvSpPr/>
            <p:nvPr/>
          </p:nvSpPr>
          <p:spPr>
            <a:xfrm>
              <a:off x="952500" y="3514725"/>
              <a:ext cx="3257550" cy="600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9486900" y="2980469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48A44-3F79-4AB0-847A-8154D3D22CB8}"/>
              </a:ext>
            </a:extLst>
          </p:cNvPr>
          <p:cNvSpPr/>
          <p:nvPr/>
        </p:nvSpPr>
        <p:spPr>
          <a:xfrm>
            <a:off x="7724775" y="2980469"/>
            <a:ext cx="13259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CDD9BB-3D3F-4ABB-9239-E0558DC16F47}"/>
              </a:ext>
            </a:extLst>
          </p:cNvPr>
          <p:cNvSpPr/>
          <p:nvPr/>
        </p:nvSpPr>
        <p:spPr>
          <a:xfrm>
            <a:off x="4210050" y="2980469"/>
            <a:ext cx="14117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1EDE7-5C20-4FAC-B61B-74B432CBF9C8}"/>
              </a:ext>
            </a:extLst>
          </p:cNvPr>
          <p:cNvSpPr/>
          <p:nvPr/>
        </p:nvSpPr>
        <p:spPr>
          <a:xfrm>
            <a:off x="2571750" y="3018569"/>
            <a:ext cx="73342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ECABB0-0F02-4153-B760-D38015AF27C3}"/>
              </a:ext>
            </a:extLst>
          </p:cNvPr>
          <p:cNvSpPr/>
          <p:nvPr/>
        </p:nvSpPr>
        <p:spPr>
          <a:xfrm>
            <a:off x="1491975" y="2980469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D5282-2726-408A-8A64-8DA3EC0B4922}"/>
              </a:ext>
            </a:extLst>
          </p:cNvPr>
          <p:cNvSpPr/>
          <p:nvPr/>
        </p:nvSpPr>
        <p:spPr>
          <a:xfrm>
            <a:off x="9366834" y="3532960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96CBC-FDE7-482E-8F62-6A6CFBF550B0}"/>
              </a:ext>
            </a:extLst>
          </p:cNvPr>
          <p:cNvSpPr/>
          <p:nvPr/>
        </p:nvSpPr>
        <p:spPr>
          <a:xfrm>
            <a:off x="8315325" y="3523434"/>
            <a:ext cx="65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78B21-A264-460D-B262-AB8502ADAE4A}"/>
              </a:ext>
            </a:extLst>
          </p:cNvPr>
          <p:cNvSpPr/>
          <p:nvPr/>
        </p:nvSpPr>
        <p:spPr>
          <a:xfrm>
            <a:off x="6286500" y="3552825"/>
            <a:ext cx="764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07B5F7-7AC7-4C82-85F9-52E5FCDF7E1F}"/>
              </a:ext>
            </a:extLst>
          </p:cNvPr>
          <p:cNvSpPr/>
          <p:nvPr/>
        </p:nvSpPr>
        <p:spPr>
          <a:xfrm>
            <a:off x="4210050" y="3485376"/>
            <a:ext cx="57294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AA8FF-C143-4CC6-9DA3-5364072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AEDDBD-30F1-4BB4-9674-66D451480809}"/>
              </a:ext>
            </a:extLst>
          </p:cNvPr>
          <p:cNvGrpSpPr/>
          <p:nvPr/>
        </p:nvGrpSpPr>
        <p:grpSpPr>
          <a:xfrm>
            <a:off x="1133475" y="2885999"/>
            <a:ext cx="9925050" cy="1086002"/>
            <a:chOff x="1133475" y="2885999"/>
            <a:chExt cx="9925050" cy="1086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82FFD-7174-47CA-8443-C088E44B9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885999"/>
              <a:ext cx="9716856" cy="10860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B190A0-220E-4984-8FBA-31A433326676}"/>
                </a:ext>
              </a:extLst>
            </p:cNvPr>
            <p:cNvSpPr/>
            <p:nvPr/>
          </p:nvSpPr>
          <p:spPr>
            <a:xfrm>
              <a:off x="4210050" y="2885999"/>
              <a:ext cx="6848475" cy="543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74D701-72E6-4AB7-B8F2-97DF4BD82BCB}"/>
                </a:ext>
              </a:extLst>
            </p:cNvPr>
            <p:cNvSpPr/>
            <p:nvPr/>
          </p:nvSpPr>
          <p:spPr>
            <a:xfrm>
              <a:off x="1133475" y="3429000"/>
              <a:ext cx="6076950" cy="543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7517306-D04C-4F9D-AB95-2BE964AEE6F6}"/>
              </a:ext>
            </a:extLst>
          </p:cNvPr>
          <p:cNvSpPr/>
          <p:nvPr/>
        </p:nvSpPr>
        <p:spPr>
          <a:xfrm>
            <a:off x="1237572" y="2885999"/>
            <a:ext cx="98376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B0CB9-940F-42AF-B88D-9DAB7DE5A70B}"/>
              </a:ext>
            </a:extLst>
          </p:cNvPr>
          <p:cNvSpPr/>
          <p:nvPr/>
        </p:nvSpPr>
        <p:spPr>
          <a:xfrm>
            <a:off x="9677400" y="3332894"/>
            <a:ext cx="9068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25280-9352-485F-91CF-7A1E6CEC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8DF506-B786-4724-A2C1-14217F081753}"/>
              </a:ext>
            </a:extLst>
          </p:cNvPr>
          <p:cNvGrpSpPr/>
          <p:nvPr/>
        </p:nvGrpSpPr>
        <p:grpSpPr>
          <a:xfrm>
            <a:off x="1237572" y="2905052"/>
            <a:ext cx="9716856" cy="1133548"/>
            <a:chOff x="1237572" y="2905052"/>
            <a:chExt cx="9716856" cy="1133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CD1CB9-D7C4-4F37-B326-B29C1BF1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905052"/>
              <a:ext cx="9716856" cy="104789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17CEF2-A836-4503-B830-5A0DA0F690B1}"/>
                </a:ext>
              </a:extLst>
            </p:cNvPr>
            <p:cNvSpPr/>
            <p:nvPr/>
          </p:nvSpPr>
          <p:spPr>
            <a:xfrm>
              <a:off x="7067550" y="2905052"/>
              <a:ext cx="3886878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5EB543-45D4-4F9E-BE64-028581B8DC15}"/>
                </a:ext>
              </a:extLst>
            </p:cNvPr>
            <p:cNvSpPr/>
            <p:nvPr/>
          </p:nvSpPr>
          <p:spPr>
            <a:xfrm>
              <a:off x="1237572" y="3429000"/>
              <a:ext cx="4610778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19A6BE4-C70F-4DB6-961D-F0B5606B4487}"/>
              </a:ext>
            </a:extLst>
          </p:cNvPr>
          <p:cNvSpPr/>
          <p:nvPr/>
        </p:nvSpPr>
        <p:spPr>
          <a:xfrm>
            <a:off x="4171950" y="2905052"/>
            <a:ext cx="735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19133-9891-488C-9607-1D5ABEE80DE5}"/>
              </a:ext>
            </a:extLst>
          </p:cNvPr>
          <p:cNvSpPr/>
          <p:nvPr/>
        </p:nvSpPr>
        <p:spPr>
          <a:xfrm>
            <a:off x="5848350" y="3418692"/>
            <a:ext cx="10800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2C27A-E548-4F03-8B18-004A5873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1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716063-DD7A-402C-B253-70B7F1B0FD4F}"/>
              </a:ext>
            </a:extLst>
          </p:cNvPr>
          <p:cNvGrpSpPr/>
          <p:nvPr/>
        </p:nvGrpSpPr>
        <p:grpSpPr>
          <a:xfrm>
            <a:off x="914400" y="2933631"/>
            <a:ext cx="10040028" cy="1047896"/>
            <a:chOff x="914400" y="2933631"/>
            <a:chExt cx="10040028" cy="1047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10B87-0F15-4F4C-AE79-4ED62B81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933631"/>
              <a:ext cx="9716856" cy="99073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8974E5-6CBB-4893-A5D2-60E61B0FFA17}"/>
                </a:ext>
              </a:extLst>
            </p:cNvPr>
            <p:cNvSpPr/>
            <p:nvPr/>
          </p:nvSpPr>
          <p:spPr>
            <a:xfrm>
              <a:off x="5695950" y="2933631"/>
              <a:ext cx="5258478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3BA1A3-E253-4806-998F-AC0C38BD47E5}"/>
                </a:ext>
              </a:extLst>
            </p:cNvPr>
            <p:cNvSpPr/>
            <p:nvPr/>
          </p:nvSpPr>
          <p:spPr>
            <a:xfrm>
              <a:off x="914400" y="3457579"/>
              <a:ext cx="4400550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7EE96F-0BFB-4898-9766-E7A3C8FDE127}"/>
              </a:ext>
            </a:extLst>
          </p:cNvPr>
          <p:cNvSpPr/>
          <p:nvPr/>
        </p:nvSpPr>
        <p:spPr>
          <a:xfrm>
            <a:off x="8305800" y="3418692"/>
            <a:ext cx="13164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0A8BF-FBA8-46EC-AC83-718901BFC52C}"/>
              </a:ext>
            </a:extLst>
          </p:cNvPr>
          <p:cNvSpPr/>
          <p:nvPr/>
        </p:nvSpPr>
        <p:spPr>
          <a:xfrm>
            <a:off x="7671383" y="3457579"/>
            <a:ext cx="6058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7E7D89-63D6-46DD-8B0D-D90D179D176E}"/>
              </a:ext>
            </a:extLst>
          </p:cNvPr>
          <p:cNvSpPr/>
          <p:nvPr/>
        </p:nvSpPr>
        <p:spPr>
          <a:xfrm>
            <a:off x="6172200" y="3457579"/>
            <a:ext cx="137159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68027-7774-4ECA-BDCD-E10FCE43DA2D}"/>
              </a:ext>
            </a:extLst>
          </p:cNvPr>
          <p:cNvSpPr/>
          <p:nvPr/>
        </p:nvSpPr>
        <p:spPr>
          <a:xfrm>
            <a:off x="5343526" y="3457579"/>
            <a:ext cx="7544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E3DBE-BBDA-4236-9F55-1D6718F9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14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16555B-2D92-4F67-B4DC-CD08A3F91DDE}"/>
              </a:ext>
            </a:extLst>
          </p:cNvPr>
          <p:cNvGrpSpPr/>
          <p:nvPr/>
        </p:nvGrpSpPr>
        <p:grpSpPr>
          <a:xfrm>
            <a:off x="1175651" y="2819400"/>
            <a:ext cx="9840698" cy="1128785"/>
            <a:chOff x="1175651" y="2819400"/>
            <a:chExt cx="9840698" cy="11287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35008E-F278-4B48-944D-9A9EA5DB5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5651" y="2909815"/>
              <a:ext cx="9840698" cy="10383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10D465-B962-441E-9D74-6424FFC268FB}"/>
                </a:ext>
              </a:extLst>
            </p:cNvPr>
            <p:cNvSpPr/>
            <p:nvPr/>
          </p:nvSpPr>
          <p:spPr>
            <a:xfrm>
              <a:off x="5210175" y="2819400"/>
              <a:ext cx="5744253" cy="638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E8E3F9-8FF9-471F-9FEB-9E70E4E2B5DC}"/>
              </a:ext>
            </a:extLst>
          </p:cNvPr>
          <p:cNvSpPr/>
          <p:nvPr/>
        </p:nvSpPr>
        <p:spPr>
          <a:xfrm>
            <a:off x="8858250" y="3413929"/>
            <a:ext cx="209617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9137D-F8C6-4A6C-B6C5-819555926EC8}"/>
              </a:ext>
            </a:extLst>
          </p:cNvPr>
          <p:cNvSpPr/>
          <p:nvPr/>
        </p:nvSpPr>
        <p:spPr>
          <a:xfrm>
            <a:off x="6572250" y="3457579"/>
            <a:ext cx="10878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9A9DF-CF14-4A2A-AEE5-A8679604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28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A8828-0E0D-47A2-ABAD-FC40125B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2624025"/>
            <a:ext cx="9983593" cy="1609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EB0BC-AF1C-454A-89EC-1C6DD9E7543B}"/>
              </a:ext>
            </a:extLst>
          </p:cNvPr>
          <p:cNvSpPr/>
          <p:nvPr/>
        </p:nvSpPr>
        <p:spPr>
          <a:xfrm>
            <a:off x="4524375" y="2713341"/>
            <a:ext cx="1926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42235-BB79-46D6-995C-75129D48AF2B}"/>
              </a:ext>
            </a:extLst>
          </p:cNvPr>
          <p:cNvSpPr/>
          <p:nvPr/>
        </p:nvSpPr>
        <p:spPr>
          <a:xfrm>
            <a:off x="1247775" y="2713341"/>
            <a:ext cx="821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14498-90DF-4721-AEA9-E8BED140958F}"/>
              </a:ext>
            </a:extLst>
          </p:cNvPr>
          <p:cNvSpPr/>
          <p:nvPr/>
        </p:nvSpPr>
        <p:spPr>
          <a:xfrm>
            <a:off x="10266639" y="3247597"/>
            <a:ext cx="821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2B997-DFE2-462D-8096-13C1048A23C7}"/>
              </a:ext>
            </a:extLst>
          </p:cNvPr>
          <p:cNvSpPr/>
          <p:nvPr/>
        </p:nvSpPr>
        <p:spPr>
          <a:xfrm>
            <a:off x="6896100" y="3247597"/>
            <a:ext cx="12090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98D06-92AA-472B-BE9D-9567AA35E4D5}"/>
              </a:ext>
            </a:extLst>
          </p:cNvPr>
          <p:cNvSpPr/>
          <p:nvPr/>
        </p:nvSpPr>
        <p:spPr>
          <a:xfrm>
            <a:off x="2514600" y="3161872"/>
            <a:ext cx="7820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94AF10-D788-40CA-9BC4-7071AE7FF4E0}"/>
              </a:ext>
            </a:extLst>
          </p:cNvPr>
          <p:cNvSpPr/>
          <p:nvPr/>
        </p:nvSpPr>
        <p:spPr>
          <a:xfrm>
            <a:off x="1685925" y="3218594"/>
            <a:ext cx="6769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F7B7F-15F1-4DD3-B10A-38C15C0D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17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93E50-21C2-4C70-96C3-1930ABC5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AF382-2869-4D0E-8BE7-8B34F1B8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84" y="1066470"/>
            <a:ext cx="9059539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93E50-21C2-4C70-96C3-1930ABC5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842FA-9573-4A0F-A7A6-C0686997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1716366"/>
            <a:ext cx="1101243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6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وَصِيَّةُ أُمٍّ لابْنَتِهَا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2024-06-01T10:00:44Z</dcterms:modified>
</cp:coreProperties>
</file>