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552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7"/>
    <p:restoredTop sz="94778"/>
  </p:normalViewPr>
  <p:slideViewPr>
    <p:cSldViewPr snapToGrid="0" snapToObjects="1">
      <p:cViewPr varScale="1">
        <p:scale>
          <a:sx n="88" d="100"/>
          <a:sy n="88" d="100"/>
        </p:scale>
        <p:origin x="-5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17F8B-DB8A-DC4E-988E-81C7D81C99EA}" type="datetimeFigureOut">
              <a:rPr lang="en-US" smtClean="0"/>
              <a:pPr/>
              <a:t>2/21/2021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20C3C-6D29-994C-AADA-104CE5129A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0558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450F81-ECB8-4B42-BA7E-06CE3946D0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79649"/>
            <a:ext cx="9144000" cy="2387600"/>
          </a:xfrm>
        </p:spPr>
        <p:txBody>
          <a:bodyPr anchor="b"/>
          <a:lstStyle>
            <a:lvl1pPr algn="ctr">
              <a:defRPr sz="6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D65E05-0B75-294F-8B10-1A6C0FD51B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9324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F5A6B99-0490-3748-AFEE-F8153E666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F147-0FC4-C742-801D-18B7262A641E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6114DC-41CB-A642-9007-2EEE6F3AC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9FB2F30-F991-3E46-9F45-9EB242E0563F}"/>
              </a:ext>
            </a:extLst>
          </p:cNvPr>
          <p:cNvSpPr/>
          <p:nvPr userDrawn="1"/>
        </p:nvSpPr>
        <p:spPr>
          <a:xfrm>
            <a:off x="0" y="0"/>
            <a:ext cx="2414588" cy="1743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87E672B-A631-7141-A87D-735F3811B1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E15276A-1DF6-5146-B9E4-A70F82CA52F8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284228C-CBC9-294A-8A19-4479F85C2695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800" b="1" dirty="0"/>
              <a:t>LANG 161E </a:t>
            </a:r>
            <a:r>
              <a:rPr lang="ar-SA" sz="1800" b="1" dirty="0"/>
              <a:t> – مادة اللغة العربية – المحاضرة الأولى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517369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6AE2AE-6837-2442-A1BC-9114D4647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E2CBFDC-9D6B-7F4D-8374-024733E7B5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457D277-D175-DB4B-96DC-9C5967C38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D8A66-BA4B-B547-93D7-511957FAFDEB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EA58A0-DFEC-8649-B92F-0D9B40E10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6622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75E7044-F905-3B46-8ED8-674EA1CB11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C9A897D-22B2-5B49-A749-7B4A2038D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53B39CC-45C2-9C42-B9FD-1560CFC01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3E764-3DBC-484A-A93B-3C4E1B8DE87F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779713C-CBAF-1743-AE99-4AEC41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8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145FC0-A9B9-4640-B515-4DA13EE3C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74FB1E-5B18-314A-A977-86FD63C00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50000"/>
              </a:lnSpc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29E7F04-DD03-814D-9305-C61B59A3F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8DC7-5299-9241-B58C-B3B677802FE9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79C47B0-93BE-914F-80C1-40B37FB46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698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7C9B3F-EC7D-3946-B416-0F352B9C3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9241F04-B6C2-0D43-A7A6-B55C53D36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DAF989-14F6-A241-9FCB-0E11C68FD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4D1B1-740E-3C49-A311-54C3556A4E34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2CAFE2-23A3-164C-870A-6F3B0D01C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9366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2880CB-33FB-1641-B6E8-60B84234C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CF7B3B-64CD-3E46-B485-4383D0721D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lnSpc>
                <a:spcPct val="150000"/>
              </a:lnSpc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E7360BB-1721-1243-A3A8-4E4EA25D43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lnSpc>
                <a:spcPct val="150000"/>
              </a:lnSpc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B4C016F-5F6F-8542-9F0D-9EAEC616F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AB8A7-B79F-3248-A502-6965C0869732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9B3060D-9617-164B-B5E8-47A91616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873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2CF653-D96B-8C46-AF61-30129124D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1E641E5-82E4-FA49-828A-2AB111A740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4DE58A4-B422-7A4B-8947-BE3D742065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lnSpc>
                <a:spcPct val="150000"/>
              </a:lnSpc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7818CB2-114C-A84B-896B-DE4CFD3DA7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4160736-D458-244F-B35D-B512E35A45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lnSpc>
                <a:spcPct val="150000"/>
              </a:lnSpc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01D7E34-3479-E347-AEAA-F0C02C613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F997-D451-CD4A-BFD7-06CAD8CBF9F1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9059348-B6CD-CB46-A549-1D98AA7C5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9456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D590E9-B859-834C-BC13-D849EAE24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DA819D0-11DE-5F47-9EEC-29D6C0F7A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4C43-BE7F-6343-9CA1-CC42DB3C2657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C13DA10-DD14-C846-8679-312362A37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7146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48DDE56-378C-DE42-92CC-12F4AC1C3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CBFF9-7807-D640-971F-B9C921639AE7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FC394FC-8EF0-5D44-9B50-EFCE5480B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3174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3D2A63-5C6C-AC44-9795-2F13E042B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10FBF5-C6E9-6C4B-B057-ACC6A8CDD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lnSpc>
                <a:spcPct val="150000"/>
              </a:lnSpc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50000"/>
              </a:lnSpc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50000"/>
              </a:lnSpc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D7C874F-99B6-CD4D-B53D-10FB287F60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DE4ABB4-4D2D-9D49-957C-7580A649A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0FC2-9F2F-CA45-A32C-45BF441A8B04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816012D-9F74-BD40-9998-D5F5EEC87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8179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0DB166-B8BE-2341-A8FF-FCBA83143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BC9ED83-8A95-4345-B818-4D0A62DFC4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8A9E75F-2331-F541-92EE-2F0A8F46E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8E2E840-97AD-154A-8D0E-22D4700C7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206D-EB4D-964A-A567-0195B566DE41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676EA82-1D92-024E-8482-37F3E1C89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868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56189A4-05F0-E045-AC33-155DCAA6BD15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CF4E62B-6930-4B47-8E28-4D0EBE808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7111ACB-CCE0-8A40-B222-57747BE8B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78417C-0319-084A-94FE-49E28A3050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859429C-CF35-9249-8D66-6AF2AABB73FB}" type="datetime1">
              <a:rPr lang="en-CA" smtClean="0"/>
              <a:pPr/>
              <a:t>21/02/2021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51E4D2D-A1A7-9C49-8DE3-152D5B2A00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1817943-45D5-5949-BC48-405C5101A31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161100F1-BC82-2C40-8AD5-ED18BE99D6F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96523" y="132864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C40EE06-4653-1649-9DC3-4134ADAEE20A}"/>
              </a:ext>
            </a:extLst>
          </p:cNvPr>
          <p:cNvSpPr/>
          <p:nvPr userDrawn="1"/>
        </p:nvSpPr>
        <p:spPr>
          <a:xfrm>
            <a:off x="-129001" y="1307684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84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8D5548-C89A-1F44-B046-3AC838507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04324"/>
            <a:ext cx="9144000" cy="1249351"/>
          </a:xfrm>
        </p:spPr>
        <p:txBody>
          <a:bodyPr>
            <a:normAutofit fontScale="90000"/>
          </a:bodyPr>
          <a:lstStyle/>
          <a:p>
            <a:r>
              <a:rPr lang="ar-EG" dirty="0">
                <a:solidFill>
                  <a:srgbClr val="0070C0"/>
                </a:solidFill>
              </a:rPr>
              <a:t>الدرس الأول: تقسيمُ الفعلِ إلى صحيحِ الآخر، ومعتلِ الآخر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7BE6263-52BA-8E43-9969-41582C6388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02174"/>
            <a:ext cx="9144000" cy="522276"/>
          </a:xfrm>
        </p:spPr>
        <p:txBody>
          <a:bodyPr>
            <a:normAutofit lnSpcReduction="10000"/>
          </a:bodyPr>
          <a:lstStyle/>
          <a:p>
            <a: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ar-SA" sz="3200" b="1" dirty="0">
                <a:solidFill>
                  <a:srgbClr val="FF552D"/>
                </a:solidFill>
              </a:rPr>
              <a:t>د. عبد الله هريدي</a:t>
            </a:r>
            <a:endParaRPr lang="en-US" sz="3200" dirty="0">
              <a:solidFill>
                <a:srgbClr val="FF552D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F70CC7B-69F3-EA46-AFE9-BC65DF8DE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912429" y="1796144"/>
            <a:ext cx="1415142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ar-JO" dirty="0" smtClean="0">
                <a:solidFill>
                  <a:schemeClr val="bg1"/>
                </a:solidFill>
              </a:rPr>
              <a:t>لغة  162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120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150386B-89C2-4B5D-94D2-1778FDE81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4692A01D-9353-4DCC-89B8-B2FF59EB4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ar-SA" sz="5400" u="sng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الأمثلة:</a:t>
            </a:r>
            <a:endParaRPr lang="en-US" sz="5400" u="sng" dirty="0">
              <a:solidFill>
                <a:srgbClr val="0070C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82AAF48-50C5-4B70-B8E0-42F0012E00A4}"/>
              </a:ext>
            </a:extLst>
          </p:cNvPr>
          <p:cNvSpPr txBox="1"/>
          <p:nvPr/>
        </p:nvSpPr>
        <p:spPr>
          <a:xfrm>
            <a:off x="8415034" y="1566952"/>
            <a:ext cx="3025188" cy="31906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>
              <a:spcAft>
                <a:spcPts val="800"/>
              </a:spcAft>
            </a:pPr>
            <a:r>
              <a:rPr lang="ar-S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1.	ألقى الصياد شبكته.</a:t>
            </a:r>
          </a:p>
          <a:p>
            <a:pPr algn="r" rtl="1">
              <a:spcAft>
                <a:spcPts val="800"/>
              </a:spcAft>
            </a:pPr>
            <a:r>
              <a:rPr lang="ar-S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2.	دعا المريض.</a:t>
            </a:r>
          </a:p>
          <a:p>
            <a:pPr algn="r" rtl="1">
              <a:spcAft>
                <a:spcPts val="800"/>
              </a:spcAft>
            </a:pPr>
            <a:r>
              <a:rPr lang="ar-S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3.	يلقى المسيء جزاءه.</a:t>
            </a:r>
          </a:p>
          <a:p>
            <a:pPr algn="r" rtl="1">
              <a:spcAft>
                <a:spcPts val="800"/>
              </a:spcAft>
            </a:pPr>
            <a:r>
              <a:rPr lang="ar-S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4.	تصفو السماء.</a:t>
            </a:r>
          </a:p>
          <a:p>
            <a:pPr algn="r" rtl="1">
              <a:spcAft>
                <a:spcPts val="800"/>
              </a:spcAft>
            </a:pPr>
            <a:r>
              <a:rPr lang="ar-S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5.	يدنو فصل الشتاء.</a:t>
            </a:r>
          </a:p>
          <a:p>
            <a:pPr algn="r" rtl="1">
              <a:spcAft>
                <a:spcPts val="800"/>
              </a:spcAft>
            </a:pPr>
            <a:r>
              <a:rPr lang="ar-S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6.	خشي محمد ربه.</a:t>
            </a:r>
          </a:p>
        </p:txBody>
      </p:sp>
    </p:spTree>
    <p:extLst>
      <p:ext uri="{BB962C8B-B14F-4D97-AF65-F5344CB8AC3E}">
        <p14:creationId xmlns:p14="http://schemas.microsoft.com/office/powerpoint/2010/main" xmlns="" val="1754485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150386B-89C2-4B5D-94D2-1778FDE81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4692A01D-9353-4DCC-89B8-B2FF59EB4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ar-SA" sz="5400" u="sng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الشرح:</a:t>
            </a:r>
            <a:endParaRPr lang="en-US" sz="5400" u="sng" dirty="0">
              <a:solidFill>
                <a:srgbClr val="0070C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AC59FD3-F160-4FFB-BD85-21DEDB7FC68E}"/>
              </a:ext>
            </a:extLst>
          </p:cNvPr>
          <p:cNvSpPr txBox="1"/>
          <p:nvPr/>
        </p:nvSpPr>
        <p:spPr>
          <a:xfrm>
            <a:off x="1189384" y="1991399"/>
            <a:ext cx="10164416" cy="2144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spcAft>
                <a:spcPts val="800"/>
              </a:spcAft>
            </a:pPr>
            <a:r>
              <a:rPr lang="ar-S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الكلمات: ألقى، ودعا، ويلقى. في الأمثلة الثلاثة الأولى كلها أفعال، وأخر كل منها ألف لأنه ينطق بها ألفا، والمعول عليه هنا النطق لا الكتابة، وتسمى هذه الأفعال أفعالا معتلة الآخر.</a:t>
            </a:r>
          </a:p>
          <a:p>
            <a:pPr algn="just" rtl="1">
              <a:spcAft>
                <a:spcPts val="800"/>
              </a:spcAft>
            </a:pPr>
            <a:r>
              <a:rPr lang="ar-S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والكلمات: تصفو، ويدنو في الأمثلة التالية كلها أفعال، وآخر كل منها واو، وتسمى أيضا أفعالا معتلة الآخر.</a:t>
            </a:r>
          </a:p>
          <a:p>
            <a:pPr algn="just" rtl="1">
              <a:spcAft>
                <a:spcPts val="800"/>
              </a:spcAft>
            </a:pPr>
            <a:r>
              <a:rPr lang="ar-S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والكلمات: أظلم، واتقد، ويستحم في الأمثلة الثلاثة الأخيرة كلها أفعال، وآخر كل منها ليس ألفا ولا واوا ولا ياء، وتسمى أفعالا صحيحة الآخر.</a:t>
            </a:r>
          </a:p>
        </p:txBody>
      </p:sp>
    </p:spTree>
    <p:extLst>
      <p:ext uri="{BB962C8B-B14F-4D97-AF65-F5344CB8AC3E}">
        <p14:creationId xmlns:p14="http://schemas.microsoft.com/office/powerpoint/2010/main" xmlns="" val="3327594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150386B-89C2-4B5D-94D2-1778FDE81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4692A01D-9353-4DCC-89B8-B2FF59EB4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ar-SA" sz="5400" u="sng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القاعدة:</a:t>
            </a:r>
            <a:endParaRPr lang="en-US" sz="5400" u="sng" dirty="0">
              <a:solidFill>
                <a:srgbClr val="0070C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A409CF6-C59C-4A0C-8615-2A13102C2E81}"/>
              </a:ext>
            </a:extLst>
          </p:cNvPr>
          <p:cNvSpPr txBox="1"/>
          <p:nvPr/>
        </p:nvSpPr>
        <p:spPr>
          <a:xfrm>
            <a:off x="1408044" y="1691561"/>
            <a:ext cx="9144000" cy="1487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Aft>
                <a:spcPts val="800"/>
              </a:spcAft>
            </a:pPr>
            <a:r>
              <a:rPr lang="ar-S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 الفعل المعتل الآخر هو ما كان آخِره أَلفاً أَوْ واوا أو ياء، وتُسَمَّى هذه الأَحرفُ الثلاثة بأحرف العلة.</a:t>
            </a:r>
          </a:p>
          <a:p>
            <a:pPr algn="r" rtl="1">
              <a:spcAft>
                <a:spcPts val="800"/>
              </a:spcAft>
            </a:pPr>
            <a:r>
              <a:rPr lang="ar-S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 الفعل الصحيح الأخرِ هو ما لم يكن آخره حرفا مِنْ أحْرُفِ العِلَّةِ الثلاثة.</a:t>
            </a:r>
          </a:p>
        </p:txBody>
      </p:sp>
    </p:spTree>
    <p:extLst>
      <p:ext uri="{BB962C8B-B14F-4D97-AF65-F5344CB8AC3E}">
        <p14:creationId xmlns:p14="http://schemas.microsoft.com/office/powerpoint/2010/main" xmlns="" val="3493181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155</Words>
  <Application>Microsoft Office PowerPoint</Application>
  <PresentationFormat>Custom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الدرس الأول: تقسيمُ الفعلِ إلى صحيحِ الآخر، ومعتلِ الآخر</vt:lpstr>
      <vt:lpstr>الأمثلة:</vt:lpstr>
      <vt:lpstr>الشرح:</vt:lpstr>
      <vt:lpstr>القاعدة: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Dr-Kamal</cp:lastModifiedBy>
  <cp:revision>18</cp:revision>
  <dcterms:created xsi:type="dcterms:W3CDTF">2020-09-13T17:12:40Z</dcterms:created>
  <dcterms:modified xsi:type="dcterms:W3CDTF">2021-02-21T00:16:41Z</dcterms:modified>
</cp:coreProperties>
</file>