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552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7"/>
    <p:restoredTop sz="94778"/>
  </p:normalViewPr>
  <p:slideViewPr>
    <p:cSldViewPr snapToGrid="0" snapToObjects="1">
      <p:cViewPr varScale="1">
        <p:scale>
          <a:sx n="88" d="100"/>
          <a:sy n="88" d="100"/>
        </p:scale>
        <p:origin x="-54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A59093-1728-4F04-8331-A475EDC49E0B}" type="doc">
      <dgm:prSet loTypeId="urn:microsoft.com/office/officeart/2005/8/layout/orgChart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DBC4436-B153-4F63-A5C0-B7016E8BB3EC}">
      <dgm:prSet phldrT="[Text]" custT="1"/>
      <dgm:spPr/>
      <dgm:t>
        <a:bodyPr/>
        <a:lstStyle/>
        <a:p>
          <a:pPr algn="ctr"/>
          <a:r>
            <a:rPr lang="ar-SA" sz="3200" b="1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الأحوال التي تلازم أواخر الكلمات </a:t>
          </a:r>
          <a:endParaRPr lang="en-US" sz="3200" b="1" dirty="0">
            <a:latin typeface="Arabic Typesetting" panose="03020402040406030203" pitchFamily="66" charset="-78"/>
            <a:cs typeface="Arabic Typesetting" panose="03020402040406030203" pitchFamily="66" charset="-78"/>
          </a:endParaRPr>
        </a:p>
      </dgm:t>
    </dgm:pt>
    <dgm:pt modelId="{4DADC315-9E9F-4968-9D06-AFD6B0DAAAFF}" type="parTrans" cxnId="{7CAFB575-DCE5-40BC-81BC-FFCAB09920BB}">
      <dgm:prSet/>
      <dgm:spPr/>
      <dgm:t>
        <a:bodyPr/>
        <a:lstStyle/>
        <a:p>
          <a:endParaRPr lang="en-US"/>
        </a:p>
      </dgm:t>
    </dgm:pt>
    <dgm:pt modelId="{BD45800D-8C2B-4893-8CFE-D51EEB6FDA9C}" type="sibTrans" cxnId="{7CAFB575-DCE5-40BC-81BC-FFCAB09920BB}">
      <dgm:prSet/>
      <dgm:spPr/>
      <dgm:t>
        <a:bodyPr/>
        <a:lstStyle/>
        <a:p>
          <a:endParaRPr lang="en-US"/>
        </a:p>
      </dgm:t>
    </dgm:pt>
    <dgm:pt modelId="{A49BD98C-7A62-4A07-9D07-01443D3E04D6}">
      <dgm:prSet phldrT="[Text]" custT="1"/>
      <dgm:spPr/>
      <dgm:t>
        <a:bodyPr/>
        <a:lstStyle/>
        <a:p>
          <a:pPr algn="ctr"/>
          <a:r>
            <a:rPr lang="ar-EG" sz="2800" b="1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الضم</a:t>
          </a:r>
          <a:endParaRPr lang="en-US" sz="2800" b="1" dirty="0">
            <a:latin typeface="Arabic Typesetting" panose="03020402040406030203" pitchFamily="66" charset="-78"/>
            <a:cs typeface="Arabic Typesetting" panose="03020402040406030203" pitchFamily="66" charset="-78"/>
          </a:endParaRPr>
        </a:p>
      </dgm:t>
    </dgm:pt>
    <dgm:pt modelId="{15BC5A46-EE44-4893-A018-934BAC0D78B5}" type="parTrans" cxnId="{FD6D1A7F-DE14-44E5-B137-148653D7EC78}">
      <dgm:prSet/>
      <dgm:spPr/>
      <dgm:t>
        <a:bodyPr/>
        <a:lstStyle/>
        <a:p>
          <a:pPr algn="ctr"/>
          <a:endParaRPr lang="en-US" b="1">
            <a:latin typeface="Arabic Typesetting" panose="03020402040406030203" pitchFamily="66" charset="-78"/>
            <a:cs typeface="Arabic Typesetting" panose="03020402040406030203" pitchFamily="66" charset="-78"/>
          </a:endParaRPr>
        </a:p>
      </dgm:t>
    </dgm:pt>
    <dgm:pt modelId="{17955095-E244-4EC7-B358-54DF5E5A1852}" type="sibTrans" cxnId="{FD6D1A7F-DE14-44E5-B137-148653D7EC78}">
      <dgm:prSet/>
      <dgm:spPr/>
      <dgm:t>
        <a:bodyPr/>
        <a:lstStyle/>
        <a:p>
          <a:endParaRPr lang="en-US"/>
        </a:p>
      </dgm:t>
    </dgm:pt>
    <dgm:pt modelId="{85E26A44-354A-48F3-A994-802B1F42FABB}">
      <dgm:prSet phldrT="[Text]" custT="1"/>
      <dgm:spPr/>
      <dgm:t>
        <a:bodyPr/>
        <a:lstStyle/>
        <a:p>
          <a:pPr algn="ctr"/>
          <a:r>
            <a:rPr lang="ar-EG" sz="2800" b="1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الفتح</a:t>
          </a:r>
          <a:endParaRPr lang="en-US" sz="2800" b="1" dirty="0">
            <a:latin typeface="Arabic Typesetting" panose="03020402040406030203" pitchFamily="66" charset="-78"/>
            <a:cs typeface="Arabic Typesetting" panose="03020402040406030203" pitchFamily="66" charset="-78"/>
          </a:endParaRPr>
        </a:p>
      </dgm:t>
    </dgm:pt>
    <dgm:pt modelId="{F98961A4-C00C-476F-B510-442F36DA9A30}" type="parTrans" cxnId="{EFF82781-DCC1-490F-AED2-78DEEC5FF9EC}">
      <dgm:prSet/>
      <dgm:spPr/>
      <dgm:t>
        <a:bodyPr/>
        <a:lstStyle/>
        <a:p>
          <a:pPr algn="ctr"/>
          <a:endParaRPr lang="en-US" b="1">
            <a:latin typeface="Arabic Typesetting" panose="03020402040406030203" pitchFamily="66" charset="-78"/>
            <a:cs typeface="Arabic Typesetting" panose="03020402040406030203" pitchFamily="66" charset="-78"/>
          </a:endParaRPr>
        </a:p>
      </dgm:t>
    </dgm:pt>
    <dgm:pt modelId="{E028463B-E76D-4511-A237-B35BE28ED750}" type="sibTrans" cxnId="{EFF82781-DCC1-490F-AED2-78DEEC5FF9EC}">
      <dgm:prSet/>
      <dgm:spPr/>
      <dgm:t>
        <a:bodyPr/>
        <a:lstStyle/>
        <a:p>
          <a:endParaRPr lang="en-US"/>
        </a:p>
      </dgm:t>
    </dgm:pt>
    <dgm:pt modelId="{D03BF73F-6CD7-4A4F-ABD8-77DAEBF44780}">
      <dgm:prSet phldrT="[Text]" custT="1"/>
      <dgm:spPr/>
      <dgm:t>
        <a:bodyPr/>
        <a:lstStyle/>
        <a:p>
          <a:pPr algn="ctr"/>
          <a:r>
            <a:rPr lang="ar-EG" sz="2800" b="1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السكون</a:t>
          </a:r>
          <a:endParaRPr lang="en-US" sz="2800" b="1" dirty="0">
            <a:latin typeface="Arabic Typesetting" panose="03020402040406030203" pitchFamily="66" charset="-78"/>
            <a:cs typeface="Arabic Typesetting" panose="03020402040406030203" pitchFamily="66" charset="-78"/>
          </a:endParaRPr>
        </a:p>
      </dgm:t>
    </dgm:pt>
    <dgm:pt modelId="{FF6283EF-D7DF-4A85-8406-66766FF78D63}" type="parTrans" cxnId="{1B6C253D-F334-4826-B3BA-F6934ED417B3}">
      <dgm:prSet/>
      <dgm:spPr/>
      <dgm:t>
        <a:bodyPr/>
        <a:lstStyle/>
        <a:p>
          <a:pPr algn="ctr"/>
          <a:endParaRPr lang="en-US" b="1">
            <a:latin typeface="Arabic Typesetting" panose="03020402040406030203" pitchFamily="66" charset="-78"/>
            <a:cs typeface="Arabic Typesetting" panose="03020402040406030203" pitchFamily="66" charset="-78"/>
          </a:endParaRPr>
        </a:p>
      </dgm:t>
    </dgm:pt>
    <dgm:pt modelId="{AA44BFFC-C15A-4F42-AD13-FC3FF0B21649}" type="sibTrans" cxnId="{1B6C253D-F334-4826-B3BA-F6934ED417B3}">
      <dgm:prSet/>
      <dgm:spPr/>
      <dgm:t>
        <a:bodyPr/>
        <a:lstStyle/>
        <a:p>
          <a:endParaRPr lang="en-US"/>
        </a:p>
      </dgm:t>
    </dgm:pt>
    <dgm:pt modelId="{FADE8D40-E373-471F-A8B6-594846EE2DF5}">
      <dgm:prSet custT="1"/>
      <dgm:spPr/>
      <dgm:t>
        <a:bodyPr/>
        <a:lstStyle/>
        <a:p>
          <a:r>
            <a:rPr lang="ar-EG" sz="2800" b="1" kern="1200" dirty="0">
              <a:solidFill>
                <a:prstClr val="white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rPr>
            <a:t>الكسر</a:t>
          </a:r>
          <a:endParaRPr lang="en-US" sz="2800" b="1" kern="1200" dirty="0">
            <a:solidFill>
              <a:prstClr val="white"/>
            </a:solidFill>
            <a:latin typeface="Arabic Typesetting" panose="03020402040406030203" pitchFamily="66" charset="-78"/>
            <a:ea typeface="+mn-ea"/>
            <a:cs typeface="Arabic Typesetting" panose="03020402040406030203" pitchFamily="66" charset="-78"/>
          </a:endParaRPr>
        </a:p>
      </dgm:t>
    </dgm:pt>
    <dgm:pt modelId="{4AAF67C7-07FD-4B95-A1D7-45F63E695777}" type="parTrans" cxnId="{9B9C5912-6617-4509-9E98-FC973FE9EA92}">
      <dgm:prSet/>
      <dgm:spPr/>
      <dgm:t>
        <a:bodyPr/>
        <a:lstStyle/>
        <a:p>
          <a:endParaRPr lang="en-US"/>
        </a:p>
      </dgm:t>
    </dgm:pt>
    <dgm:pt modelId="{F593BF25-332F-45C7-AE24-3D6AFE11EFED}" type="sibTrans" cxnId="{9B9C5912-6617-4509-9E98-FC973FE9EA92}">
      <dgm:prSet/>
      <dgm:spPr/>
      <dgm:t>
        <a:bodyPr/>
        <a:lstStyle/>
        <a:p>
          <a:endParaRPr lang="en-US"/>
        </a:p>
      </dgm:t>
    </dgm:pt>
    <dgm:pt modelId="{367490FC-2366-4CC8-86A9-E92CAC948766}" type="pres">
      <dgm:prSet presAssocID="{9FA59093-1728-4F04-8331-A475EDC49E0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6DA6F8A-49E5-4499-A38C-37D5BB6CA33C}" type="pres">
      <dgm:prSet presAssocID="{9DBC4436-B153-4F63-A5C0-B7016E8BB3EC}" presName="hierRoot1" presStyleCnt="0">
        <dgm:presLayoutVars>
          <dgm:hierBranch val="init"/>
        </dgm:presLayoutVars>
      </dgm:prSet>
      <dgm:spPr/>
    </dgm:pt>
    <dgm:pt modelId="{26765BFD-802A-4BDE-980B-59D9BA0B0358}" type="pres">
      <dgm:prSet presAssocID="{9DBC4436-B153-4F63-A5C0-B7016E8BB3EC}" presName="rootComposite1" presStyleCnt="0"/>
      <dgm:spPr/>
    </dgm:pt>
    <dgm:pt modelId="{2FE71F63-4BD6-4841-BBCD-B672880B3B71}" type="pres">
      <dgm:prSet presAssocID="{9DBC4436-B153-4F63-A5C0-B7016E8BB3EC}" presName="rootText1" presStyleLbl="node0" presStyleIdx="0" presStyleCnt="1" custScaleX="342046" custScaleY="1243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AB0E7D-C0F4-476B-8C5C-E48E0491B3E2}" type="pres">
      <dgm:prSet presAssocID="{9DBC4436-B153-4F63-A5C0-B7016E8BB3EC}" presName="rootConnector1" presStyleLbl="node1" presStyleIdx="0" presStyleCnt="0"/>
      <dgm:spPr/>
      <dgm:t>
        <a:bodyPr/>
        <a:lstStyle/>
        <a:p>
          <a:endParaRPr lang="en-US"/>
        </a:p>
      </dgm:t>
    </dgm:pt>
    <dgm:pt modelId="{106013DB-4949-4A57-B05C-059A3735F142}" type="pres">
      <dgm:prSet presAssocID="{9DBC4436-B153-4F63-A5C0-B7016E8BB3EC}" presName="hierChild2" presStyleCnt="0"/>
      <dgm:spPr/>
    </dgm:pt>
    <dgm:pt modelId="{96C20EF3-02C5-453C-86C9-52B1BB6AB4E0}" type="pres">
      <dgm:prSet presAssocID="{4AAF67C7-07FD-4B95-A1D7-45F63E695777}" presName="Name37" presStyleLbl="parChTrans1D2" presStyleIdx="0" presStyleCnt="4"/>
      <dgm:spPr/>
      <dgm:t>
        <a:bodyPr/>
        <a:lstStyle/>
        <a:p>
          <a:endParaRPr lang="en-US"/>
        </a:p>
      </dgm:t>
    </dgm:pt>
    <dgm:pt modelId="{8AE14B68-0F23-46E0-B580-4DFF639F6AA6}" type="pres">
      <dgm:prSet presAssocID="{FADE8D40-E373-471F-A8B6-594846EE2DF5}" presName="hierRoot2" presStyleCnt="0">
        <dgm:presLayoutVars>
          <dgm:hierBranch val="init"/>
        </dgm:presLayoutVars>
      </dgm:prSet>
      <dgm:spPr/>
    </dgm:pt>
    <dgm:pt modelId="{4A4CD1A0-FA16-484C-B528-E90D490A3057}" type="pres">
      <dgm:prSet presAssocID="{FADE8D40-E373-471F-A8B6-594846EE2DF5}" presName="rootComposite" presStyleCnt="0"/>
      <dgm:spPr/>
    </dgm:pt>
    <dgm:pt modelId="{1179F05C-CCCF-468A-BD50-9B9EE9461B0C}" type="pres">
      <dgm:prSet presAssocID="{FADE8D40-E373-471F-A8B6-594846EE2DF5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47AAA26-D498-4E33-A753-ECE46C5DBCAD}" type="pres">
      <dgm:prSet presAssocID="{FADE8D40-E373-471F-A8B6-594846EE2DF5}" presName="rootConnector" presStyleLbl="node2" presStyleIdx="0" presStyleCnt="4"/>
      <dgm:spPr/>
      <dgm:t>
        <a:bodyPr/>
        <a:lstStyle/>
        <a:p>
          <a:endParaRPr lang="en-US"/>
        </a:p>
      </dgm:t>
    </dgm:pt>
    <dgm:pt modelId="{CA699D35-E926-4EE2-84B5-7AA5A18C1C2A}" type="pres">
      <dgm:prSet presAssocID="{FADE8D40-E373-471F-A8B6-594846EE2DF5}" presName="hierChild4" presStyleCnt="0"/>
      <dgm:spPr/>
    </dgm:pt>
    <dgm:pt modelId="{19A84C48-9DCC-425B-9095-44A00E20F6A0}" type="pres">
      <dgm:prSet presAssocID="{FADE8D40-E373-471F-A8B6-594846EE2DF5}" presName="hierChild5" presStyleCnt="0"/>
      <dgm:spPr/>
    </dgm:pt>
    <dgm:pt modelId="{E7B289CF-6847-4F5B-8FBD-B1D61902919B}" type="pres">
      <dgm:prSet presAssocID="{15BC5A46-EE44-4893-A018-934BAC0D78B5}" presName="Name37" presStyleLbl="parChTrans1D2" presStyleIdx="1" presStyleCnt="4"/>
      <dgm:spPr/>
      <dgm:t>
        <a:bodyPr/>
        <a:lstStyle/>
        <a:p>
          <a:endParaRPr lang="en-US"/>
        </a:p>
      </dgm:t>
    </dgm:pt>
    <dgm:pt modelId="{F106E083-2C61-4C8C-B6FB-CD1F919CA998}" type="pres">
      <dgm:prSet presAssocID="{A49BD98C-7A62-4A07-9D07-01443D3E04D6}" presName="hierRoot2" presStyleCnt="0">
        <dgm:presLayoutVars>
          <dgm:hierBranch val="init"/>
        </dgm:presLayoutVars>
      </dgm:prSet>
      <dgm:spPr/>
    </dgm:pt>
    <dgm:pt modelId="{5BD89CA7-C9EB-4740-AF29-1CB10E58E2E4}" type="pres">
      <dgm:prSet presAssocID="{A49BD98C-7A62-4A07-9D07-01443D3E04D6}" presName="rootComposite" presStyleCnt="0"/>
      <dgm:spPr/>
    </dgm:pt>
    <dgm:pt modelId="{C4DE33CD-B9D2-42C9-AD36-83B5E1B23895}" type="pres">
      <dgm:prSet presAssocID="{A49BD98C-7A62-4A07-9D07-01443D3E04D6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D89B2E-BD1E-4C13-8813-3917EC149500}" type="pres">
      <dgm:prSet presAssocID="{A49BD98C-7A62-4A07-9D07-01443D3E04D6}" presName="rootConnector" presStyleLbl="node2" presStyleIdx="1" presStyleCnt="4"/>
      <dgm:spPr/>
      <dgm:t>
        <a:bodyPr/>
        <a:lstStyle/>
        <a:p>
          <a:endParaRPr lang="en-US"/>
        </a:p>
      </dgm:t>
    </dgm:pt>
    <dgm:pt modelId="{87DE9C79-5441-4D0F-BD57-999263282ED7}" type="pres">
      <dgm:prSet presAssocID="{A49BD98C-7A62-4A07-9D07-01443D3E04D6}" presName="hierChild4" presStyleCnt="0"/>
      <dgm:spPr/>
    </dgm:pt>
    <dgm:pt modelId="{BE17C210-3FDE-458A-A894-2F634E55E63F}" type="pres">
      <dgm:prSet presAssocID="{A49BD98C-7A62-4A07-9D07-01443D3E04D6}" presName="hierChild5" presStyleCnt="0"/>
      <dgm:spPr/>
    </dgm:pt>
    <dgm:pt modelId="{55CA8C48-A711-4E69-BFB2-280E3C540A9E}" type="pres">
      <dgm:prSet presAssocID="{F98961A4-C00C-476F-B510-442F36DA9A30}" presName="Name37" presStyleLbl="parChTrans1D2" presStyleIdx="2" presStyleCnt="4"/>
      <dgm:spPr/>
      <dgm:t>
        <a:bodyPr/>
        <a:lstStyle/>
        <a:p>
          <a:endParaRPr lang="en-US"/>
        </a:p>
      </dgm:t>
    </dgm:pt>
    <dgm:pt modelId="{9B5DB79C-E670-4D84-86C4-E78A9D7170E8}" type="pres">
      <dgm:prSet presAssocID="{85E26A44-354A-48F3-A994-802B1F42FABB}" presName="hierRoot2" presStyleCnt="0">
        <dgm:presLayoutVars>
          <dgm:hierBranch val="init"/>
        </dgm:presLayoutVars>
      </dgm:prSet>
      <dgm:spPr/>
    </dgm:pt>
    <dgm:pt modelId="{F24A8F97-72D7-46F5-9909-A2A218D3FCDF}" type="pres">
      <dgm:prSet presAssocID="{85E26A44-354A-48F3-A994-802B1F42FABB}" presName="rootComposite" presStyleCnt="0"/>
      <dgm:spPr/>
    </dgm:pt>
    <dgm:pt modelId="{870104D2-1C10-4435-A151-5943C76854AA}" type="pres">
      <dgm:prSet presAssocID="{85E26A44-354A-48F3-A994-802B1F42FABB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8D2207E-064E-4B07-BD16-E4A32F85784E}" type="pres">
      <dgm:prSet presAssocID="{85E26A44-354A-48F3-A994-802B1F42FABB}" presName="rootConnector" presStyleLbl="node2" presStyleIdx="2" presStyleCnt="4"/>
      <dgm:spPr/>
      <dgm:t>
        <a:bodyPr/>
        <a:lstStyle/>
        <a:p>
          <a:endParaRPr lang="en-US"/>
        </a:p>
      </dgm:t>
    </dgm:pt>
    <dgm:pt modelId="{74D49F20-922C-45A9-A274-F6DA9F93411C}" type="pres">
      <dgm:prSet presAssocID="{85E26A44-354A-48F3-A994-802B1F42FABB}" presName="hierChild4" presStyleCnt="0"/>
      <dgm:spPr/>
    </dgm:pt>
    <dgm:pt modelId="{ADE965BA-0C40-4F3A-AEC4-805C375853CD}" type="pres">
      <dgm:prSet presAssocID="{85E26A44-354A-48F3-A994-802B1F42FABB}" presName="hierChild5" presStyleCnt="0"/>
      <dgm:spPr/>
    </dgm:pt>
    <dgm:pt modelId="{075EFCA5-0EBD-478A-BEFB-76F8B0CBA9CC}" type="pres">
      <dgm:prSet presAssocID="{FF6283EF-D7DF-4A85-8406-66766FF78D63}" presName="Name37" presStyleLbl="parChTrans1D2" presStyleIdx="3" presStyleCnt="4"/>
      <dgm:spPr/>
      <dgm:t>
        <a:bodyPr/>
        <a:lstStyle/>
        <a:p>
          <a:endParaRPr lang="en-US"/>
        </a:p>
      </dgm:t>
    </dgm:pt>
    <dgm:pt modelId="{23DF167D-8C22-4368-BBC8-27CBEBAF57D2}" type="pres">
      <dgm:prSet presAssocID="{D03BF73F-6CD7-4A4F-ABD8-77DAEBF44780}" presName="hierRoot2" presStyleCnt="0">
        <dgm:presLayoutVars>
          <dgm:hierBranch val="init"/>
        </dgm:presLayoutVars>
      </dgm:prSet>
      <dgm:spPr/>
    </dgm:pt>
    <dgm:pt modelId="{FB085FAC-EE25-41CB-A153-51E2D6B25E5D}" type="pres">
      <dgm:prSet presAssocID="{D03BF73F-6CD7-4A4F-ABD8-77DAEBF44780}" presName="rootComposite" presStyleCnt="0"/>
      <dgm:spPr/>
    </dgm:pt>
    <dgm:pt modelId="{411F34FD-7351-4358-9C26-0939C2A761C1}" type="pres">
      <dgm:prSet presAssocID="{D03BF73F-6CD7-4A4F-ABD8-77DAEBF44780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01C1B3-9155-4CDE-ADC3-F4D85702E7C8}" type="pres">
      <dgm:prSet presAssocID="{D03BF73F-6CD7-4A4F-ABD8-77DAEBF44780}" presName="rootConnector" presStyleLbl="node2" presStyleIdx="3" presStyleCnt="4"/>
      <dgm:spPr/>
      <dgm:t>
        <a:bodyPr/>
        <a:lstStyle/>
        <a:p>
          <a:endParaRPr lang="en-US"/>
        </a:p>
      </dgm:t>
    </dgm:pt>
    <dgm:pt modelId="{31AA9D1C-0104-4C92-8A23-4806710338FF}" type="pres">
      <dgm:prSet presAssocID="{D03BF73F-6CD7-4A4F-ABD8-77DAEBF44780}" presName="hierChild4" presStyleCnt="0"/>
      <dgm:spPr/>
    </dgm:pt>
    <dgm:pt modelId="{A48FFD67-3F21-47B1-96E7-B7CE58286C07}" type="pres">
      <dgm:prSet presAssocID="{D03BF73F-6CD7-4A4F-ABD8-77DAEBF44780}" presName="hierChild5" presStyleCnt="0"/>
      <dgm:spPr/>
    </dgm:pt>
    <dgm:pt modelId="{73C8E5AE-6D4C-4395-B63B-0C86777C5EC2}" type="pres">
      <dgm:prSet presAssocID="{9DBC4436-B153-4F63-A5C0-B7016E8BB3EC}" presName="hierChild3" presStyleCnt="0"/>
      <dgm:spPr/>
    </dgm:pt>
  </dgm:ptLst>
  <dgm:cxnLst>
    <dgm:cxn modelId="{FD6D1A7F-DE14-44E5-B137-148653D7EC78}" srcId="{9DBC4436-B153-4F63-A5C0-B7016E8BB3EC}" destId="{A49BD98C-7A62-4A07-9D07-01443D3E04D6}" srcOrd="1" destOrd="0" parTransId="{15BC5A46-EE44-4893-A018-934BAC0D78B5}" sibTransId="{17955095-E244-4EC7-B358-54DF5E5A1852}"/>
    <dgm:cxn modelId="{9B9C5912-6617-4509-9E98-FC973FE9EA92}" srcId="{9DBC4436-B153-4F63-A5C0-B7016E8BB3EC}" destId="{FADE8D40-E373-471F-A8B6-594846EE2DF5}" srcOrd="0" destOrd="0" parTransId="{4AAF67C7-07FD-4B95-A1D7-45F63E695777}" sibTransId="{F593BF25-332F-45C7-AE24-3D6AFE11EFED}"/>
    <dgm:cxn modelId="{C14BBB2A-7317-4A14-8669-3362AB9D9748}" type="presOf" srcId="{D03BF73F-6CD7-4A4F-ABD8-77DAEBF44780}" destId="{411F34FD-7351-4358-9C26-0939C2A761C1}" srcOrd="0" destOrd="0" presId="urn:microsoft.com/office/officeart/2005/8/layout/orgChart1"/>
    <dgm:cxn modelId="{A79A3C9A-B8C2-4A72-8BB4-49965D7EECEF}" type="presOf" srcId="{9FA59093-1728-4F04-8331-A475EDC49E0B}" destId="{367490FC-2366-4CC8-86A9-E92CAC948766}" srcOrd="0" destOrd="0" presId="urn:microsoft.com/office/officeart/2005/8/layout/orgChart1"/>
    <dgm:cxn modelId="{CAD405C1-9F4E-4D16-88E4-5A8E027FFA95}" type="presOf" srcId="{9DBC4436-B153-4F63-A5C0-B7016E8BB3EC}" destId="{1AAB0E7D-C0F4-476B-8C5C-E48E0491B3E2}" srcOrd="1" destOrd="0" presId="urn:microsoft.com/office/officeart/2005/8/layout/orgChart1"/>
    <dgm:cxn modelId="{497E0DBB-3CF9-4B66-9F2D-E2FD1332D832}" type="presOf" srcId="{4AAF67C7-07FD-4B95-A1D7-45F63E695777}" destId="{96C20EF3-02C5-453C-86C9-52B1BB6AB4E0}" srcOrd="0" destOrd="0" presId="urn:microsoft.com/office/officeart/2005/8/layout/orgChart1"/>
    <dgm:cxn modelId="{A9461847-002F-452E-B2F5-4120EC58CB65}" type="presOf" srcId="{85E26A44-354A-48F3-A994-802B1F42FABB}" destId="{08D2207E-064E-4B07-BD16-E4A32F85784E}" srcOrd="1" destOrd="0" presId="urn:microsoft.com/office/officeart/2005/8/layout/orgChart1"/>
    <dgm:cxn modelId="{60C7964C-DB04-4A6B-86EF-237E30A0831E}" type="presOf" srcId="{A49BD98C-7A62-4A07-9D07-01443D3E04D6}" destId="{83D89B2E-BD1E-4C13-8813-3917EC149500}" srcOrd="1" destOrd="0" presId="urn:microsoft.com/office/officeart/2005/8/layout/orgChart1"/>
    <dgm:cxn modelId="{D2EF59F7-853B-465A-853A-71232B086B5F}" type="presOf" srcId="{A49BD98C-7A62-4A07-9D07-01443D3E04D6}" destId="{C4DE33CD-B9D2-42C9-AD36-83B5E1B23895}" srcOrd="0" destOrd="0" presId="urn:microsoft.com/office/officeart/2005/8/layout/orgChart1"/>
    <dgm:cxn modelId="{F4B87DDC-AE0D-4665-B702-4B9582FD94F4}" type="presOf" srcId="{D03BF73F-6CD7-4A4F-ABD8-77DAEBF44780}" destId="{0E01C1B3-9155-4CDE-ADC3-F4D85702E7C8}" srcOrd="1" destOrd="0" presId="urn:microsoft.com/office/officeart/2005/8/layout/orgChart1"/>
    <dgm:cxn modelId="{7CAFB575-DCE5-40BC-81BC-FFCAB09920BB}" srcId="{9FA59093-1728-4F04-8331-A475EDC49E0B}" destId="{9DBC4436-B153-4F63-A5C0-B7016E8BB3EC}" srcOrd="0" destOrd="0" parTransId="{4DADC315-9E9F-4968-9D06-AFD6B0DAAAFF}" sibTransId="{BD45800D-8C2B-4893-8CFE-D51EEB6FDA9C}"/>
    <dgm:cxn modelId="{8EFFFEFD-A1D3-480E-9C5D-97A2505A7C61}" type="presOf" srcId="{F98961A4-C00C-476F-B510-442F36DA9A30}" destId="{55CA8C48-A711-4E69-BFB2-280E3C540A9E}" srcOrd="0" destOrd="0" presId="urn:microsoft.com/office/officeart/2005/8/layout/orgChart1"/>
    <dgm:cxn modelId="{2947A61F-ECB4-44C7-AD41-6B2BF3CFECB6}" type="presOf" srcId="{9DBC4436-B153-4F63-A5C0-B7016E8BB3EC}" destId="{2FE71F63-4BD6-4841-BBCD-B672880B3B71}" srcOrd="0" destOrd="0" presId="urn:microsoft.com/office/officeart/2005/8/layout/orgChart1"/>
    <dgm:cxn modelId="{EFF82781-DCC1-490F-AED2-78DEEC5FF9EC}" srcId="{9DBC4436-B153-4F63-A5C0-B7016E8BB3EC}" destId="{85E26A44-354A-48F3-A994-802B1F42FABB}" srcOrd="2" destOrd="0" parTransId="{F98961A4-C00C-476F-B510-442F36DA9A30}" sibTransId="{E028463B-E76D-4511-A237-B35BE28ED750}"/>
    <dgm:cxn modelId="{35F482A7-0C07-42B5-A81F-BEBAD4397ADC}" type="presOf" srcId="{15BC5A46-EE44-4893-A018-934BAC0D78B5}" destId="{E7B289CF-6847-4F5B-8FBD-B1D61902919B}" srcOrd="0" destOrd="0" presId="urn:microsoft.com/office/officeart/2005/8/layout/orgChart1"/>
    <dgm:cxn modelId="{B7BB6DC4-C858-4A3D-A8C3-226494698571}" type="presOf" srcId="{FADE8D40-E373-471F-A8B6-594846EE2DF5}" destId="{447AAA26-D498-4E33-A753-ECE46C5DBCAD}" srcOrd="1" destOrd="0" presId="urn:microsoft.com/office/officeart/2005/8/layout/orgChart1"/>
    <dgm:cxn modelId="{D027C20D-1B25-44C5-9B99-315F26955009}" type="presOf" srcId="{FF6283EF-D7DF-4A85-8406-66766FF78D63}" destId="{075EFCA5-0EBD-478A-BEFB-76F8B0CBA9CC}" srcOrd="0" destOrd="0" presId="urn:microsoft.com/office/officeart/2005/8/layout/orgChart1"/>
    <dgm:cxn modelId="{1B6C253D-F334-4826-B3BA-F6934ED417B3}" srcId="{9DBC4436-B153-4F63-A5C0-B7016E8BB3EC}" destId="{D03BF73F-6CD7-4A4F-ABD8-77DAEBF44780}" srcOrd="3" destOrd="0" parTransId="{FF6283EF-D7DF-4A85-8406-66766FF78D63}" sibTransId="{AA44BFFC-C15A-4F42-AD13-FC3FF0B21649}"/>
    <dgm:cxn modelId="{D62D41DF-C638-4866-9AB9-1B4A0B6C6103}" type="presOf" srcId="{FADE8D40-E373-471F-A8B6-594846EE2DF5}" destId="{1179F05C-CCCF-468A-BD50-9B9EE9461B0C}" srcOrd="0" destOrd="0" presId="urn:microsoft.com/office/officeart/2005/8/layout/orgChart1"/>
    <dgm:cxn modelId="{AF43245F-F894-40D0-93E1-C2B1F9EC89F9}" type="presOf" srcId="{85E26A44-354A-48F3-A994-802B1F42FABB}" destId="{870104D2-1C10-4435-A151-5943C76854AA}" srcOrd="0" destOrd="0" presId="urn:microsoft.com/office/officeart/2005/8/layout/orgChart1"/>
    <dgm:cxn modelId="{58A71FF5-4D21-4E7E-AB52-EB5856D52359}" type="presParOf" srcId="{367490FC-2366-4CC8-86A9-E92CAC948766}" destId="{26DA6F8A-49E5-4499-A38C-37D5BB6CA33C}" srcOrd="0" destOrd="0" presId="urn:microsoft.com/office/officeart/2005/8/layout/orgChart1"/>
    <dgm:cxn modelId="{35752E54-BA46-4C9C-AF4D-EBA9BB47EFB5}" type="presParOf" srcId="{26DA6F8A-49E5-4499-A38C-37D5BB6CA33C}" destId="{26765BFD-802A-4BDE-980B-59D9BA0B0358}" srcOrd="0" destOrd="0" presId="urn:microsoft.com/office/officeart/2005/8/layout/orgChart1"/>
    <dgm:cxn modelId="{081E2465-2B3E-4437-A41F-C1AFFF995FFD}" type="presParOf" srcId="{26765BFD-802A-4BDE-980B-59D9BA0B0358}" destId="{2FE71F63-4BD6-4841-BBCD-B672880B3B71}" srcOrd="0" destOrd="0" presId="urn:microsoft.com/office/officeart/2005/8/layout/orgChart1"/>
    <dgm:cxn modelId="{B7F611CC-309D-44AF-9EB4-D08FBE360F86}" type="presParOf" srcId="{26765BFD-802A-4BDE-980B-59D9BA0B0358}" destId="{1AAB0E7D-C0F4-476B-8C5C-E48E0491B3E2}" srcOrd="1" destOrd="0" presId="urn:microsoft.com/office/officeart/2005/8/layout/orgChart1"/>
    <dgm:cxn modelId="{C65B849D-A22E-42C8-8D5B-4AFBE0E38711}" type="presParOf" srcId="{26DA6F8A-49E5-4499-A38C-37D5BB6CA33C}" destId="{106013DB-4949-4A57-B05C-059A3735F142}" srcOrd="1" destOrd="0" presId="urn:microsoft.com/office/officeart/2005/8/layout/orgChart1"/>
    <dgm:cxn modelId="{2C3A4895-F37E-4F1D-87EC-8AB406D2038F}" type="presParOf" srcId="{106013DB-4949-4A57-B05C-059A3735F142}" destId="{96C20EF3-02C5-453C-86C9-52B1BB6AB4E0}" srcOrd="0" destOrd="0" presId="urn:microsoft.com/office/officeart/2005/8/layout/orgChart1"/>
    <dgm:cxn modelId="{8C850A44-9596-45CA-9DC3-97B33049E972}" type="presParOf" srcId="{106013DB-4949-4A57-B05C-059A3735F142}" destId="{8AE14B68-0F23-46E0-B580-4DFF639F6AA6}" srcOrd="1" destOrd="0" presId="urn:microsoft.com/office/officeart/2005/8/layout/orgChart1"/>
    <dgm:cxn modelId="{6A19C6D9-9E02-4CA4-B413-69C0B065C949}" type="presParOf" srcId="{8AE14B68-0F23-46E0-B580-4DFF639F6AA6}" destId="{4A4CD1A0-FA16-484C-B528-E90D490A3057}" srcOrd="0" destOrd="0" presId="urn:microsoft.com/office/officeart/2005/8/layout/orgChart1"/>
    <dgm:cxn modelId="{F11728CD-2F48-4634-B6E4-A4934BB97C68}" type="presParOf" srcId="{4A4CD1A0-FA16-484C-B528-E90D490A3057}" destId="{1179F05C-CCCF-468A-BD50-9B9EE9461B0C}" srcOrd="0" destOrd="0" presId="urn:microsoft.com/office/officeart/2005/8/layout/orgChart1"/>
    <dgm:cxn modelId="{87ACDFA0-79FC-45EB-859A-B7C15E672CA4}" type="presParOf" srcId="{4A4CD1A0-FA16-484C-B528-E90D490A3057}" destId="{447AAA26-D498-4E33-A753-ECE46C5DBCAD}" srcOrd="1" destOrd="0" presId="urn:microsoft.com/office/officeart/2005/8/layout/orgChart1"/>
    <dgm:cxn modelId="{F2ADA3DA-35D7-45D2-A2F9-F9B51BF906C0}" type="presParOf" srcId="{8AE14B68-0F23-46E0-B580-4DFF639F6AA6}" destId="{CA699D35-E926-4EE2-84B5-7AA5A18C1C2A}" srcOrd="1" destOrd="0" presId="urn:microsoft.com/office/officeart/2005/8/layout/orgChart1"/>
    <dgm:cxn modelId="{E9E84F23-7F2A-4F4F-A50E-72673C5D70CB}" type="presParOf" srcId="{8AE14B68-0F23-46E0-B580-4DFF639F6AA6}" destId="{19A84C48-9DCC-425B-9095-44A00E20F6A0}" srcOrd="2" destOrd="0" presId="urn:microsoft.com/office/officeart/2005/8/layout/orgChart1"/>
    <dgm:cxn modelId="{0953F91A-8651-46C8-8860-F9CF8C33EA31}" type="presParOf" srcId="{106013DB-4949-4A57-B05C-059A3735F142}" destId="{E7B289CF-6847-4F5B-8FBD-B1D61902919B}" srcOrd="2" destOrd="0" presId="urn:microsoft.com/office/officeart/2005/8/layout/orgChart1"/>
    <dgm:cxn modelId="{EA8B8C7F-1824-4BFA-866C-69DACF1384E6}" type="presParOf" srcId="{106013DB-4949-4A57-B05C-059A3735F142}" destId="{F106E083-2C61-4C8C-B6FB-CD1F919CA998}" srcOrd="3" destOrd="0" presId="urn:microsoft.com/office/officeart/2005/8/layout/orgChart1"/>
    <dgm:cxn modelId="{DC17F80C-9538-4074-99C8-14B744EA0A70}" type="presParOf" srcId="{F106E083-2C61-4C8C-B6FB-CD1F919CA998}" destId="{5BD89CA7-C9EB-4740-AF29-1CB10E58E2E4}" srcOrd="0" destOrd="0" presId="urn:microsoft.com/office/officeart/2005/8/layout/orgChart1"/>
    <dgm:cxn modelId="{31A5D681-0071-4636-BE98-390F35AD2EC1}" type="presParOf" srcId="{5BD89CA7-C9EB-4740-AF29-1CB10E58E2E4}" destId="{C4DE33CD-B9D2-42C9-AD36-83B5E1B23895}" srcOrd="0" destOrd="0" presId="urn:microsoft.com/office/officeart/2005/8/layout/orgChart1"/>
    <dgm:cxn modelId="{1CC0A471-1F47-48FA-9793-A5FAD1A55A63}" type="presParOf" srcId="{5BD89CA7-C9EB-4740-AF29-1CB10E58E2E4}" destId="{83D89B2E-BD1E-4C13-8813-3917EC149500}" srcOrd="1" destOrd="0" presId="urn:microsoft.com/office/officeart/2005/8/layout/orgChart1"/>
    <dgm:cxn modelId="{347CFCFC-DC36-4B3C-A675-AED7A3CBB16F}" type="presParOf" srcId="{F106E083-2C61-4C8C-B6FB-CD1F919CA998}" destId="{87DE9C79-5441-4D0F-BD57-999263282ED7}" srcOrd="1" destOrd="0" presId="urn:microsoft.com/office/officeart/2005/8/layout/orgChart1"/>
    <dgm:cxn modelId="{FB4D0A88-2D35-4EA8-B529-5C3F930C4008}" type="presParOf" srcId="{F106E083-2C61-4C8C-B6FB-CD1F919CA998}" destId="{BE17C210-3FDE-458A-A894-2F634E55E63F}" srcOrd="2" destOrd="0" presId="urn:microsoft.com/office/officeart/2005/8/layout/orgChart1"/>
    <dgm:cxn modelId="{4896BD4E-8CBB-4CFA-9B69-3223BF85B537}" type="presParOf" srcId="{106013DB-4949-4A57-B05C-059A3735F142}" destId="{55CA8C48-A711-4E69-BFB2-280E3C540A9E}" srcOrd="4" destOrd="0" presId="urn:microsoft.com/office/officeart/2005/8/layout/orgChart1"/>
    <dgm:cxn modelId="{99C05DE2-4039-43A0-9BF7-3D5747A674F9}" type="presParOf" srcId="{106013DB-4949-4A57-B05C-059A3735F142}" destId="{9B5DB79C-E670-4D84-86C4-E78A9D7170E8}" srcOrd="5" destOrd="0" presId="urn:microsoft.com/office/officeart/2005/8/layout/orgChart1"/>
    <dgm:cxn modelId="{225D1C40-0B43-46DF-AFEF-02F9778DFDC2}" type="presParOf" srcId="{9B5DB79C-E670-4D84-86C4-E78A9D7170E8}" destId="{F24A8F97-72D7-46F5-9909-A2A218D3FCDF}" srcOrd="0" destOrd="0" presId="urn:microsoft.com/office/officeart/2005/8/layout/orgChart1"/>
    <dgm:cxn modelId="{CFF78DAC-4823-41C8-AB02-E9108AFB344B}" type="presParOf" srcId="{F24A8F97-72D7-46F5-9909-A2A218D3FCDF}" destId="{870104D2-1C10-4435-A151-5943C76854AA}" srcOrd="0" destOrd="0" presId="urn:microsoft.com/office/officeart/2005/8/layout/orgChart1"/>
    <dgm:cxn modelId="{1EC692F5-6884-4628-9AB9-4A060E6CFDD2}" type="presParOf" srcId="{F24A8F97-72D7-46F5-9909-A2A218D3FCDF}" destId="{08D2207E-064E-4B07-BD16-E4A32F85784E}" srcOrd="1" destOrd="0" presId="urn:microsoft.com/office/officeart/2005/8/layout/orgChart1"/>
    <dgm:cxn modelId="{24680A6E-9B36-4758-B0EF-C89D93D62091}" type="presParOf" srcId="{9B5DB79C-E670-4D84-86C4-E78A9D7170E8}" destId="{74D49F20-922C-45A9-A274-F6DA9F93411C}" srcOrd="1" destOrd="0" presId="urn:microsoft.com/office/officeart/2005/8/layout/orgChart1"/>
    <dgm:cxn modelId="{1032E7D7-1A8B-4334-95DC-416BC0C8F12E}" type="presParOf" srcId="{9B5DB79C-E670-4D84-86C4-E78A9D7170E8}" destId="{ADE965BA-0C40-4F3A-AEC4-805C375853CD}" srcOrd="2" destOrd="0" presId="urn:microsoft.com/office/officeart/2005/8/layout/orgChart1"/>
    <dgm:cxn modelId="{4E0FE68F-62A6-4A51-855F-2FE9ABE7E692}" type="presParOf" srcId="{106013DB-4949-4A57-B05C-059A3735F142}" destId="{075EFCA5-0EBD-478A-BEFB-76F8B0CBA9CC}" srcOrd="6" destOrd="0" presId="urn:microsoft.com/office/officeart/2005/8/layout/orgChart1"/>
    <dgm:cxn modelId="{004E1A87-3E4E-499C-9675-047F5D9C371A}" type="presParOf" srcId="{106013DB-4949-4A57-B05C-059A3735F142}" destId="{23DF167D-8C22-4368-BBC8-27CBEBAF57D2}" srcOrd="7" destOrd="0" presId="urn:microsoft.com/office/officeart/2005/8/layout/orgChart1"/>
    <dgm:cxn modelId="{BFCBE039-CA53-4061-AF21-A3A1EB176BF0}" type="presParOf" srcId="{23DF167D-8C22-4368-BBC8-27CBEBAF57D2}" destId="{FB085FAC-EE25-41CB-A153-51E2D6B25E5D}" srcOrd="0" destOrd="0" presId="urn:microsoft.com/office/officeart/2005/8/layout/orgChart1"/>
    <dgm:cxn modelId="{389FB9DE-3A9F-41A1-8A0B-345AE7B41F0E}" type="presParOf" srcId="{FB085FAC-EE25-41CB-A153-51E2D6B25E5D}" destId="{411F34FD-7351-4358-9C26-0939C2A761C1}" srcOrd="0" destOrd="0" presId="urn:microsoft.com/office/officeart/2005/8/layout/orgChart1"/>
    <dgm:cxn modelId="{F612E5E6-5467-46B6-804B-D76C83E7EBB2}" type="presParOf" srcId="{FB085FAC-EE25-41CB-A153-51E2D6B25E5D}" destId="{0E01C1B3-9155-4CDE-ADC3-F4D85702E7C8}" srcOrd="1" destOrd="0" presId="urn:microsoft.com/office/officeart/2005/8/layout/orgChart1"/>
    <dgm:cxn modelId="{6FC87C3B-0BE8-4B7E-8ED9-6E8DB1621CA4}" type="presParOf" srcId="{23DF167D-8C22-4368-BBC8-27CBEBAF57D2}" destId="{31AA9D1C-0104-4C92-8A23-4806710338FF}" srcOrd="1" destOrd="0" presId="urn:microsoft.com/office/officeart/2005/8/layout/orgChart1"/>
    <dgm:cxn modelId="{E0EE47C7-5E70-4C00-969C-3B3164F94614}" type="presParOf" srcId="{23DF167D-8C22-4368-BBC8-27CBEBAF57D2}" destId="{A48FFD67-3F21-47B1-96E7-B7CE58286C07}" srcOrd="2" destOrd="0" presId="urn:microsoft.com/office/officeart/2005/8/layout/orgChart1"/>
    <dgm:cxn modelId="{F7541B24-FEF1-4A4E-821C-F03443CDA3FD}" type="presParOf" srcId="{26DA6F8A-49E5-4499-A38C-37D5BB6CA33C}" destId="{73C8E5AE-6D4C-4395-B63B-0C86777C5EC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75EFCA5-0EBD-478A-BEFB-76F8B0CBA9CC}">
      <dsp:nvSpPr>
        <dsp:cNvPr id="0" name=""/>
        <dsp:cNvSpPr/>
      </dsp:nvSpPr>
      <dsp:spPr>
        <a:xfrm>
          <a:off x="2369930" y="1523406"/>
          <a:ext cx="1856144" cy="2147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380"/>
              </a:lnTo>
              <a:lnTo>
                <a:pt x="1856144" y="107380"/>
              </a:lnTo>
              <a:lnTo>
                <a:pt x="1856144" y="21476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CA8C48-A711-4E69-BFB2-280E3C540A9E}">
      <dsp:nvSpPr>
        <dsp:cNvPr id="0" name=""/>
        <dsp:cNvSpPr/>
      </dsp:nvSpPr>
      <dsp:spPr>
        <a:xfrm>
          <a:off x="2369930" y="1523406"/>
          <a:ext cx="618714" cy="2147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380"/>
              </a:lnTo>
              <a:lnTo>
                <a:pt x="618714" y="107380"/>
              </a:lnTo>
              <a:lnTo>
                <a:pt x="618714" y="21476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B289CF-6847-4F5B-8FBD-B1D61902919B}">
      <dsp:nvSpPr>
        <dsp:cNvPr id="0" name=""/>
        <dsp:cNvSpPr/>
      </dsp:nvSpPr>
      <dsp:spPr>
        <a:xfrm>
          <a:off x="1751215" y="1523406"/>
          <a:ext cx="618714" cy="214760"/>
        </a:xfrm>
        <a:custGeom>
          <a:avLst/>
          <a:gdLst/>
          <a:ahLst/>
          <a:cxnLst/>
          <a:rect l="0" t="0" r="0" b="0"/>
          <a:pathLst>
            <a:path>
              <a:moveTo>
                <a:pt x="618714" y="0"/>
              </a:moveTo>
              <a:lnTo>
                <a:pt x="618714" y="107380"/>
              </a:lnTo>
              <a:lnTo>
                <a:pt x="0" y="107380"/>
              </a:lnTo>
              <a:lnTo>
                <a:pt x="0" y="21476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C20EF3-02C5-453C-86C9-52B1BB6AB4E0}">
      <dsp:nvSpPr>
        <dsp:cNvPr id="0" name=""/>
        <dsp:cNvSpPr/>
      </dsp:nvSpPr>
      <dsp:spPr>
        <a:xfrm>
          <a:off x="513786" y="1523406"/>
          <a:ext cx="1856144" cy="214760"/>
        </a:xfrm>
        <a:custGeom>
          <a:avLst/>
          <a:gdLst/>
          <a:ahLst/>
          <a:cxnLst/>
          <a:rect l="0" t="0" r="0" b="0"/>
          <a:pathLst>
            <a:path>
              <a:moveTo>
                <a:pt x="1856144" y="0"/>
              </a:moveTo>
              <a:lnTo>
                <a:pt x="1856144" y="107380"/>
              </a:lnTo>
              <a:lnTo>
                <a:pt x="0" y="107380"/>
              </a:lnTo>
              <a:lnTo>
                <a:pt x="0" y="21476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E71F63-4BD6-4841-BBCD-B672880B3B71}">
      <dsp:nvSpPr>
        <dsp:cNvPr id="0" name=""/>
        <dsp:cNvSpPr/>
      </dsp:nvSpPr>
      <dsp:spPr>
        <a:xfrm>
          <a:off x="620931" y="887699"/>
          <a:ext cx="3497998" cy="6357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الأحوال التي تلازم أواخر الكلمات </a:t>
          </a:r>
          <a:endParaRPr lang="en-US" sz="3200" b="1" kern="1200" dirty="0">
            <a:latin typeface="Arabic Typesetting" panose="03020402040406030203" pitchFamily="66" charset="-78"/>
            <a:cs typeface="Arabic Typesetting" panose="03020402040406030203" pitchFamily="66" charset="-78"/>
          </a:endParaRPr>
        </a:p>
      </dsp:txBody>
      <dsp:txXfrm>
        <a:off x="620931" y="887699"/>
        <a:ext cx="3497998" cy="635706"/>
      </dsp:txXfrm>
    </dsp:sp>
    <dsp:sp modelId="{1179F05C-CCCF-468A-BD50-9B9EE9461B0C}">
      <dsp:nvSpPr>
        <dsp:cNvPr id="0" name=""/>
        <dsp:cNvSpPr/>
      </dsp:nvSpPr>
      <dsp:spPr>
        <a:xfrm>
          <a:off x="2451" y="1738166"/>
          <a:ext cx="1022668" cy="51133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>
              <a:solidFill>
                <a:prstClr val="white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rPr>
            <a:t>الكسر</a:t>
          </a:r>
          <a:endParaRPr lang="en-US" sz="2800" b="1" kern="1200" dirty="0">
            <a:solidFill>
              <a:prstClr val="white"/>
            </a:solidFill>
            <a:latin typeface="Arabic Typesetting" panose="03020402040406030203" pitchFamily="66" charset="-78"/>
            <a:ea typeface="+mn-ea"/>
            <a:cs typeface="Arabic Typesetting" panose="03020402040406030203" pitchFamily="66" charset="-78"/>
          </a:endParaRPr>
        </a:p>
      </dsp:txBody>
      <dsp:txXfrm>
        <a:off x="2451" y="1738166"/>
        <a:ext cx="1022668" cy="511334"/>
      </dsp:txXfrm>
    </dsp:sp>
    <dsp:sp modelId="{C4DE33CD-B9D2-42C9-AD36-83B5E1B23895}">
      <dsp:nvSpPr>
        <dsp:cNvPr id="0" name=""/>
        <dsp:cNvSpPr/>
      </dsp:nvSpPr>
      <dsp:spPr>
        <a:xfrm>
          <a:off x="1239881" y="1738166"/>
          <a:ext cx="1022668" cy="51133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الضم</a:t>
          </a:r>
          <a:endParaRPr lang="en-US" sz="2800" b="1" kern="1200" dirty="0">
            <a:latin typeface="Arabic Typesetting" panose="03020402040406030203" pitchFamily="66" charset="-78"/>
            <a:cs typeface="Arabic Typesetting" panose="03020402040406030203" pitchFamily="66" charset="-78"/>
          </a:endParaRPr>
        </a:p>
      </dsp:txBody>
      <dsp:txXfrm>
        <a:off x="1239881" y="1738166"/>
        <a:ext cx="1022668" cy="511334"/>
      </dsp:txXfrm>
    </dsp:sp>
    <dsp:sp modelId="{870104D2-1C10-4435-A151-5943C76854AA}">
      <dsp:nvSpPr>
        <dsp:cNvPr id="0" name=""/>
        <dsp:cNvSpPr/>
      </dsp:nvSpPr>
      <dsp:spPr>
        <a:xfrm>
          <a:off x="2477310" y="1738166"/>
          <a:ext cx="1022668" cy="51133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الفتح</a:t>
          </a:r>
          <a:endParaRPr lang="en-US" sz="2800" b="1" kern="1200" dirty="0">
            <a:latin typeface="Arabic Typesetting" panose="03020402040406030203" pitchFamily="66" charset="-78"/>
            <a:cs typeface="Arabic Typesetting" panose="03020402040406030203" pitchFamily="66" charset="-78"/>
          </a:endParaRPr>
        </a:p>
      </dsp:txBody>
      <dsp:txXfrm>
        <a:off x="2477310" y="1738166"/>
        <a:ext cx="1022668" cy="511334"/>
      </dsp:txXfrm>
    </dsp:sp>
    <dsp:sp modelId="{411F34FD-7351-4358-9C26-0939C2A761C1}">
      <dsp:nvSpPr>
        <dsp:cNvPr id="0" name=""/>
        <dsp:cNvSpPr/>
      </dsp:nvSpPr>
      <dsp:spPr>
        <a:xfrm>
          <a:off x="3714740" y="1738166"/>
          <a:ext cx="1022668" cy="51133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السكون</a:t>
          </a:r>
          <a:endParaRPr lang="en-US" sz="2800" b="1" kern="1200" dirty="0">
            <a:latin typeface="Arabic Typesetting" panose="03020402040406030203" pitchFamily="66" charset="-78"/>
            <a:cs typeface="Arabic Typesetting" panose="03020402040406030203" pitchFamily="66" charset="-78"/>
          </a:endParaRPr>
        </a:p>
      </dsp:txBody>
      <dsp:txXfrm>
        <a:off x="3714740" y="1738166"/>
        <a:ext cx="1022668" cy="5113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817F8B-DB8A-DC4E-988E-81C7D81C99EA}" type="datetimeFigureOut">
              <a:rPr lang="en-US" smtClean="0"/>
              <a:pPr/>
              <a:t>2/21/2021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20C3C-6D29-994C-AADA-104CE5129A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90558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450F81-ECB8-4B42-BA7E-06CE3946D0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79649"/>
            <a:ext cx="9144000" cy="2387600"/>
          </a:xfrm>
        </p:spPr>
        <p:txBody>
          <a:bodyPr anchor="b"/>
          <a:lstStyle>
            <a:lvl1pPr algn="ctr">
              <a:defRPr sz="6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ED65E05-0B75-294F-8B10-1A6C0FD51B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59324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F5A6B99-0490-3748-AFEE-F8153E666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F147-0FC4-C742-801D-18B7262A641E}" type="datetime1">
              <a:rPr lang="en-CA" smtClean="0"/>
              <a:pPr/>
              <a:t>21/02/2021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6114DC-41CB-A642-9007-2EEE6F3AC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9FB2F30-F991-3E46-9F45-9EB242E0563F}"/>
              </a:ext>
            </a:extLst>
          </p:cNvPr>
          <p:cNvSpPr/>
          <p:nvPr userDrawn="1"/>
        </p:nvSpPr>
        <p:spPr>
          <a:xfrm>
            <a:off x="0" y="0"/>
            <a:ext cx="2414588" cy="1743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87E672B-A631-7141-A87D-735F3811B1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E15276A-1DF6-5146-B9E4-A70F82CA52F8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284228C-CBC9-294A-8A19-4479F85C2695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800" b="1" dirty="0"/>
              <a:t>LANG 161E </a:t>
            </a:r>
            <a:r>
              <a:rPr lang="ar-SA" sz="1800" b="1" dirty="0"/>
              <a:t> – مادة اللغة العربية – المحاضرة الثالثة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517369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6AE2AE-6837-2442-A1BC-9114D4647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E2CBFDC-9D6B-7F4D-8374-024733E7B5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457D277-D175-DB4B-96DC-9C5967C38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D8A66-BA4B-B547-93D7-511957FAFDEB}" type="datetime1">
              <a:rPr lang="en-CA" smtClean="0"/>
              <a:pPr/>
              <a:t>21/02/2021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1EA58A0-DFEC-8649-B92F-0D9B40E10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6622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75E7044-F905-3B46-8ED8-674EA1CB11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C9A897D-22B2-5B49-A749-7B4A2038D3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53B39CC-45C2-9C42-B9FD-1560CFC01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3E764-3DBC-484A-A93B-3C4E1B8DE87F}" type="datetime1">
              <a:rPr lang="en-CA" smtClean="0"/>
              <a:pPr/>
              <a:t>21/02/2021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779713C-CBAF-1743-AE99-4AEC41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8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145FC0-A9B9-4640-B515-4DA13EE3C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74FB1E-5B18-314A-A977-86FD63C00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50000"/>
              </a:lnSpc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29E7F04-DD03-814D-9305-C61B59A3F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8DC7-5299-9241-B58C-B3B677802FE9}" type="datetime1">
              <a:rPr lang="en-CA" smtClean="0"/>
              <a:pPr/>
              <a:t>21/02/2021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79C47B0-93BE-914F-80C1-40B37FB46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698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7C9B3F-EC7D-3946-B416-0F352B9C3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9241F04-B6C2-0D43-A7A6-B55C53D36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EDAF989-14F6-A241-9FCB-0E11C68FD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4D1B1-740E-3C49-A311-54C3556A4E34}" type="datetime1">
              <a:rPr lang="en-CA" smtClean="0"/>
              <a:pPr/>
              <a:t>21/02/2021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2CAFE2-23A3-164C-870A-6F3B0D01C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9366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2880CB-33FB-1641-B6E8-60B84234C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CF7B3B-64CD-3E46-B485-4383D0721D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lnSpc>
                <a:spcPct val="150000"/>
              </a:lnSpc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E7360BB-1721-1243-A3A8-4E4EA25D43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lnSpc>
                <a:spcPct val="150000"/>
              </a:lnSpc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B4C016F-5F6F-8542-9F0D-9EAEC616F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AB8A7-B79F-3248-A502-6965C0869732}" type="datetime1">
              <a:rPr lang="en-CA" smtClean="0"/>
              <a:pPr/>
              <a:t>21/02/2021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9B3060D-9617-164B-B5E8-47A916169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873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2CF653-D96B-8C46-AF61-30129124D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1E641E5-82E4-FA49-828A-2AB111A740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4DE58A4-B422-7A4B-8947-BE3D742065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lnSpc>
                <a:spcPct val="150000"/>
              </a:lnSpc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7818CB2-114C-A84B-896B-DE4CFD3DA7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4160736-D458-244F-B35D-B512E35A45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lnSpc>
                <a:spcPct val="150000"/>
              </a:lnSpc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01D7E34-3479-E347-AEAA-F0C02C613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AF997-D451-CD4A-BFD7-06CAD8CBF9F1}" type="datetime1">
              <a:rPr lang="en-CA" smtClean="0"/>
              <a:pPr/>
              <a:t>21/02/2021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9059348-B6CD-CB46-A549-1D98AA7C5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9456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D590E9-B859-834C-BC13-D849EAE24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DA819D0-11DE-5F47-9EEC-29D6C0F7A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4C43-BE7F-6343-9CA1-CC42DB3C2657}" type="datetime1">
              <a:rPr lang="en-CA" smtClean="0"/>
              <a:pPr/>
              <a:t>21/02/2021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C13DA10-DD14-C846-8679-312362A37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7146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648DDE56-378C-DE42-92CC-12F4AC1C3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CBFF9-7807-D640-971F-B9C921639AE7}" type="datetime1">
              <a:rPr lang="en-CA" smtClean="0"/>
              <a:pPr/>
              <a:t>21/02/2021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FC394FC-8EF0-5D44-9B50-EFCE5480B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3174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3D2A63-5C6C-AC44-9795-2F13E042B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10FBF5-C6E9-6C4B-B057-ACC6A8CDD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lnSpc>
                <a:spcPct val="150000"/>
              </a:lnSpc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5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50000"/>
              </a:lnSpc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50000"/>
              </a:lnSpc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D7C874F-99B6-CD4D-B53D-10FB287F60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DE4ABB4-4D2D-9D49-957C-7580A649A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0FC2-9F2F-CA45-A32C-45BF441A8B04}" type="datetime1">
              <a:rPr lang="en-CA" smtClean="0"/>
              <a:pPr/>
              <a:t>21/02/2021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816012D-9F74-BD40-9998-D5F5EEC87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8179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0DB166-B8BE-2341-A8FF-FCBA83143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BC9ED83-8A95-4345-B818-4D0A62DFC4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8A9E75F-2331-F541-92EE-2F0A8F46EB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8E2E840-97AD-154A-8D0E-22D4700C7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206D-EB4D-964A-A567-0195B566DE41}" type="datetime1">
              <a:rPr lang="en-CA" smtClean="0"/>
              <a:pPr/>
              <a:t>21/02/2021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676EA82-1D92-024E-8482-37F3E1C89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8687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856189A4-05F0-E045-AC33-155DCAA6BD15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CF4E62B-6930-4B47-8E28-4D0EBE808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7111ACB-CCE0-8A40-B222-57747BE8B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78417C-0319-084A-94FE-49E28A3050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859429C-CF35-9249-8D66-6AF2AABB73FB}" type="datetime1">
              <a:rPr lang="en-CA" smtClean="0"/>
              <a:pPr/>
              <a:t>21/02/2021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51E4D2D-A1A7-9C49-8DE3-152D5B2A00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1817943-45D5-5949-BC48-405C5101A31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161100F1-BC82-2C40-8AD5-ED18BE99D6F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96523" y="132864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AC40EE06-4653-1649-9DC3-4134ADAEE20A}"/>
              </a:ext>
            </a:extLst>
          </p:cNvPr>
          <p:cNvSpPr/>
          <p:nvPr userDrawn="1"/>
        </p:nvSpPr>
        <p:spPr>
          <a:xfrm>
            <a:off x="-129001" y="1307684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84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8D5548-C89A-1F44-B046-3AC8385071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04324"/>
            <a:ext cx="9144000" cy="1249351"/>
          </a:xfrm>
        </p:spPr>
        <p:txBody>
          <a:bodyPr>
            <a:normAutofit fontScale="90000"/>
          </a:bodyPr>
          <a:lstStyle/>
          <a:p>
            <a:r>
              <a:rPr lang="ar-SA" dirty="0">
                <a:solidFill>
                  <a:srgbClr val="0070C0"/>
                </a:solidFill>
              </a:rPr>
              <a:t>الدرس الثالث: أنواع البناء</a:t>
            </a:r>
            <a:br>
              <a:rPr lang="ar-SA" dirty="0">
                <a:solidFill>
                  <a:srgbClr val="0070C0"/>
                </a:solidFill>
              </a:rPr>
            </a:br>
            <a:endParaRPr lang="ar-SA" dirty="0">
              <a:solidFill>
                <a:srgbClr val="0070C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7BE6263-52BA-8E43-9969-41582C6388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02174"/>
            <a:ext cx="9144000" cy="522276"/>
          </a:xfrm>
        </p:spPr>
        <p:txBody>
          <a:bodyPr>
            <a:normAutofit lnSpcReduction="10000"/>
          </a:bodyPr>
          <a:lstStyle/>
          <a:p>
            <a: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ar-SA" sz="3200" b="1" dirty="0">
                <a:solidFill>
                  <a:srgbClr val="FF552D"/>
                </a:solidFill>
              </a:rPr>
              <a:t>د. عبد الله هريدي</a:t>
            </a:r>
            <a:endParaRPr lang="en-US" sz="3200" dirty="0">
              <a:solidFill>
                <a:srgbClr val="FF552D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F70CC7B-69F3-EA46-AFE9-BC65DF8DE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988629" y="1796143"/>
            <a:ext cx="1415142" cy="3693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dirty="0" smtClean="0">
                <a:solidFill>
                  <a:schemeClr val="bg1"/>
                </a:solidFill>
              </a:rPr>
              <a:t>لغة  162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120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F0BAED-E3B8-1049-B15B-55DBF8987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ar-SA" sz="5400" u="sng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النقاط الرئيسة</a:t>
            </a:r>
            <a:endParaRPr lang="en-US" sz="5400" u="sng" dirty="0">
              <a:solidFill>
                <a:srgbClr val="0070C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E6213F-BB81-D944-B8CE-65805947A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1930" y="1825625"/>
            <a:ext cx="3445565" cy="3117436"/>
          </a:xfrm>
        </p:spPr>
        <p:txBody>
          <a:bodyPr>
            <a:normAutofit/>
          </a:bodyPr>
          <a:lstStyle/>
          <a:p>
            <a:pPr marL="228600" indent="-228600" algn="r" defTabSz="914400" rtl="1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ar-SA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الأمثلة</a:t>
            </a:r>
          </a:p>
          <a:p>
            <a:pPr marL="228600" indent="-228600" algn="r" defTabSz="914400" rtl="1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ar-SA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الشرح</a:t>
            </a:r>
          </a:p>
          <a:p>
            <a:pPr marL="228600" indent="-228600" algn="r" defTabSz="914400" rtl="1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ar-SA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القواعد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095017A-5177-654B-92DC-F8E777F3E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0926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F0BAED-E3B8-1049-B15B-55DBF8987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ar-SA" sz="5400" u="sng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الأمثلة:</a:t>
            </a:r>
            <a:endParaRPr lang="en-US" sz="5400" u="sng" dirty="0">
              <a:solidFill>
                <a:srgbClr val="0070C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E6213F-BB81-D944-B8CE-65805947A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7896" y="1314479"/>
            <a:ext cx="2845904" cy="4229041"/>
          </a:xfrm>
        </p:spPr>
        <p:txBody>
          <a:bodyPr>
            <a:noAutofit/>
          </a:bodyPr>
          <a:lstStyle/>
          <a:p>
            <a:pPr marL="0" indent="0" algn="just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أولًا:‍‍ الْفعْلُ الماضي: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الأمثلة: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1- كم جوادًا في الميدان؟</a:t>
            </a:r>
          </a:p>
          <a:p>
            <a:pPr marL="0" indent="0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2- بكم اشتريت ساعتك؟</a:t>
            </a:r>
          </a:p>
          <a:p>
            <a:pPr marL="0" indent="0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3- كم تعِد ولا تفي؟</a:t>
            </a:r>
          </a:p>
          <a:p>
            <a:pPr marL="0" indent="0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4- اعتدل الجوُّ.</a:t>
            </a:r>
          </a:p>
          <a:p>
            <a:pPr marL="0" indent="0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5- هل اعتدل الجوُّ؟</a:t>
            </a:r>
          </a:p>
          <a:p>
            <a:pPr marL="0" indent="0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6- الجو قد اعتدل.</a:t>
            </a:r>
          </a:p>
          <a:p>
            <a:pPr marL="0" indent="0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7- قف حيث أنت.</a:t>
            </a:r>
          </a:p>
          <a:p>
            <a:pPr marL="0" indent="0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8- سر إلى حيث شئت.</a:t>
            </a:r>
          </a:p>
          <a:p>
            <a:pPr marL="0" indent="0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9- تقيم حيث يطيب الهواء.</a:t>
            </a:r>
          </a:p>
          <a:p>
            <a:pPr marL="0" indent="0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10- كان أمس شديد الحر.</a:t>
            </a:r>
          </a:p>
          <a:p>
            <a:pPr marL="0" indent="0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11- زرت الأهرام أمس.</a:t>
            </a:r>
          </a:p>
          <a:p>
            <a:pPr marL="0" indent="0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12- ذهبت أمس إلى القلعة.</a:t>
            </a:r>
          </a:p>
          <a:p>
            <a:pPr marL="0" indent="0" algn="just" rtl="1">
              <a:lnSpc>
                <a:spcPct val="100000"/>
              </a:lnSpc>
              <a:spcBef>
                <a:spcPts val="0"/>
              </a:spcBef>
              <a:buNone/>
            </a:pP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095017A-5177-654B-92DC-F8E777F3E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8995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F0BAED-E3B8-1049-B15B-55DBF8987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ar-SA" sz="5400" u="sng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الشرح:</a:t>
            </a:r>
            <a:endParaRPr lang="en-US" sz="5400" u="sng" dirty="0">
              <a:solidFill>
                <a:srgbClr val="0070C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E6213F-BB81-D944-B8CE-65805947A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852" y="1825624"/>
            <a:ext cx="10730948" cy="3700533"/>
          </a:xfrm>
        </p:spPr>
        <p:txBody>
          <a:bodyPr>
            <a:no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ar-SA" sz="2400" b="1" dirty="0">
                <a:solidFill>
                  <a:srgbClr val="FF552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الشرح: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ar-SA" sz="2400" b="1" dirty="0">
                <a:solidFill>
                  <a:srgbClr val="FF552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علمنا مما تقدم أن المبني هو ما يلازم آخره حالة واحدة في جميع التراكيب، ونريد هنا أن نعرف الأحوال التي تلازم أواخر المبنيات فنقول: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ar-SA" sz="2400" b="1" dirty="0">
                <a:solidFill>
                  <a:srgbClr val="FF552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الكلمات: كم، واعتدل، وحيث، وأمس. في الأمثلة السابقة، كلها مبنية، لأن أواخرها تلازم أحوالا لا تتغير مهما تغيرت التراكيب.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ar-SA" sz="2400" b="1" dirty="0">
                <a:solidFill>
                  <a:srgbClr val="FF552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فآخر "كمْ" يلازم السكون، ومن أجل ذلك يقال: إنها مبنية على السكون، وآخر "اعتدلَ" يلازم الفتح، ومن أجل ذلك يقال: إنها مبنية على الفتح. وآخر "حيثُ" يلازم الضم، ومن أجل ذلك يقال: إنها مبنية على الضم. </a:t>
            </a:r>
            <a:endParaRPr lang="ar-EG" sz="2400" b="1" dirty="0">
              <a:solidFill>
                <a:srgbClr val="FF552D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r>
              <a:rPr lang="ar-SA" sz="2400" b="1" dirty="0">
                <a:solidFill>
                  <a:srgbClr val="FF552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وآخر "أمسِ" يلازم الكسر، ومن أجل ذلك يقال: إنها مبنية على الكسر.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ar-SA" sz="2400" b="1" dirty="0">
                <a:solidFill>
                  <a:srgbClr val="FF552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وإذا بحثنا في أواخر الكلمات المبنية لم نجد حالا أخرى غير هذه الحالات الأربع.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ar-SA" sz="2400" b="1" dirty="0">
                <a:solidFill>
                  <a:srgbClr val="FF552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وليست هناك قواعد خاصة تعرف بها أحوال أواخر الكلمات المبنية، وإنما المدار في ذلك على النقل من كتب اللغة الموثوق بها.</a:t>
            </a:r>
          </a:p>
          <a:p>
            <a:pPr marL="0" indent="0" algn="r" rtl="1">
              <a:lnSpc>
                <a:spcPct val="100000"/>
              </a:lnSpc>
              <a:buNone/>
            </a:pPr>
            <a:endParaRPr lang="ar-SA" sz="2400" b="1" dirty="0">
              <a:solidFill>
                <a:srgbClr val="FF552D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095017A-5177-654B-92DC-F8E777F3E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4701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F0BAED-E3B8-1049-B15B-55DBF8987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ar-SA" sz="5400" u="sng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القواعد:</a:t>
            </a:r>
            <a:endParaRPr lang="en-US" sz="5400" u="sng" dirty="0">
              <a:solidFill>
                <a:srgbClr val="0070C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E6213F-BB81-D944-B8CE-65805947A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5958" y="1423150"/>
            <a:ext cx="3617842" cy="1325563"/>
          </a:xfrm>
        </p:spPr>
        <p:txBody>
          <a:bodyPr>
            <a:no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ar-SA" sz="2400" b="1" dirty="0">
                <a:solidFill>
                  <a:srgbClr val="FF552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 الأحوال التي تلازم أواخر الكلمات المبنية أربع، وهي السكون والفتح والضم والكسر وتسمى أنواع البناء.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ar-SA" sz="2400" b="1" dirty="0">
                <a:solidFill>
                  <a:srgbClr val="FF552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 الكلمات التي يلازم أواخرها السكون أو الفتح أو الضم أو الكسر يقال إنها مبنية على السكون أو الفتح أو الضم أو الكسر.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095017A-5177-654B-92DC-F8E777F3E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7943-45D5-5949-BC48-405C5101A313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689F8FFC-67CD-40D7-A06D-6C3F878CA2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1325057828"/>
              </p:ext>
            </p:extLst>
          </p:nvPr>
        </p:nvGraphicFramePr>
        <p:xfrm>
          <a:off x="1064593" y="2085931"/>
          <a:ext cx="4739861" cy="3137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19516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312</Words>
  <Application>Microsoft Office PowerPoint</Application>
  <PresentationFormat>Custom</PresentationFormat>
  <Paragraphs>43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الدرس الثالث: أنواع البناء </vt:lpstr>
      <vt:lpstr>النقاط الرئيسة</vt:lpstr>
      <vt:lpstr>الأمثلة:</vt:lpstr>
      <vt:lpstr>الشرح:</vt:lpstr>
      <vt:lpstr>القواعد: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Dr-Kamal</cp:lastModifiedBy>
  <cp:revision>26</cp:revision>
  <dcterms:created xsi:type="dcterms:W3CDTF">2020-09-13T17:12:40Z</dcterms:created>
  <dcterms:modified xsi:type="dcterms:W3CDTF">2021-02-21T00:17:45Z</dcterms:modified>
</cp:coreProperties>
</file>