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6" r:id="rId2"/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8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Sem. 7 (LNG 461E)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5C7F9-FDAA-4E56-A64C-B6C8410D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5" r="15505"/>
          <a:stretch/>
        </p:blipFill>
        <p:spPr>
          <a:xfrm rot="2157945">
            <a:off x="4638328" y="1851661"/>
            <a:ext cx="2893212" cy="4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2CA31-3F6C-41D4-A86F-9F7028C7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414446"/>
            <a:ext cx="11888859" cy="2029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828183" y="2560568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F5738-5FB8-4BF3-89B1-456E7D5D01ED}"/>
              </a:ext>
            </a:extLst>
          </p:cNvPr>
          <p:cNvSpPr/>
          <p:nvPr/>
        </p:nvSpPr>
        <p:spPr>
          <a:xfrm>
            <a:off x="5774635" y="2560568"/>
            <a:ext cx="9775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9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F079B-A8C4-4A0F-BE13-B718C07C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423972"/>
            <a:ext cx="11926964" cy="2010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421296" y="3161872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73DAD-B958-4F79-867B-139A1265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2728815"/>
            <a:ext cx="1175549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7E28-AC68-441B-ACF5-3C919D90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452551"/>
            <a:ext cx="11946017" cy="1952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591260" y="2617746"/>
            <a:ext cx="9544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C869B-7917-48A8-8817-721AADF9C9CB}"/>
              </a:ext>
            </a:extLst>
          </p:cNvPr>
          <p:cNvSpPr/>
          <p:nvPr/>
        </p:nvSpPr>
        <p:spPr>
          <a:xfrm>
            <a:off x="8189843" y="3161872"/>
            <a:ext cx="10836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63CE6-AAFE-4099-BA18-43FCF670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488CF-11D2-4A66-A696-50FCA9B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DC939-ED29-4DAC-B0B2-D50464FC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86" y="1791966"/>
            <a:ext cx="9511228" cy="44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آيَاتٌ مِنْ سُورَةِ الإِنْسَان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F017A-AB68-445E-A45D-09320C16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1409418"/>
            <a:ext cx="1188885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2CDDC-8489-4E93-8A26-84063B6C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504946"/>
            <a:ext cx="11917438" cy="1848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2186608" y="3161872"/>
            <a:ext cx="10537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4FEAE-D289-4953-8262-C8D8894B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2771683"/>
            <a:ext cx="11726912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1D01D-5CB8-454C-93F5-AC075396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685946"/>
            <a:ext cx="1200317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DD28D-B074-4953-8813-D1704593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485893"/>
            <a:ext cx="11774543" cy="1886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8885582" y="2657316"/>
            <a:ext cx="7357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54BB2-38B2-4247-810A-ED035A4026CC}"/>
              </a:ext>
            </a:extLst>
          </p:cNvPr>
          <p:cNvSpPr/>
          <p:nvPr/>
        </p:nvSpPr>
        <p:spPr>
          <a:xfrm>
            <a:off x="2425149" y="3191572"/>
            <a:ext cx="11465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A210-F341-4B10-BD65-5BB59303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1857155"/>
            <a:ext cx="11974596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60779-A8C7-4DB4-BB58-8F093E25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495419"/>
            <a:ext cx="12031754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20</Words>
  <Application>Microsoft Office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آيَاتٌ مِنْ سُورَةِ الإِنْسَان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2024-09-28T19:44:40Z</dcterms:modified>
</cp:coreProperties>
</file>