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الأَمَلُ عِلَاجٌ شَافٍ لِكُلِّ مَرَضٍ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07F71-5934-445F-958D-CC820BA1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51" y="746943"/>
            <a:ext cx="4201098" cy="53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022C3-CFB6-4411-A714-A191F00D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27" y="578348"/>
            <a:ext cx="6712946" cy="57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AC7F9-D888-4B31-8323-64B6D743B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63" y="464106"/>
            <a:ext cx="6404474" cy="59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6492F-8E27-4287-86D1-C33C633E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230" y="407625"/>
            <a:ext cx="7455540" cy="60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F7355-F5AE-4A46-A0F6-2B06BF9F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5" y="2616426"/>
            <a:ext cx="12015730" cy="16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3A9B2-52AF-411C-8D25-AFCF1637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9" y="1889394"/>
            <a:ext cx="12023542" cy="38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A91B3-9B3F-475C-8622-CF95C9D7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79142"/>
            <a:ext cx="12191998" cy="22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C5C1-E221-44F8-8A92-C0E4DE3D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36020"/>
            <a:ext cx="12191998" cy="23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AE22A-18BE-4894-87C1-FFB33C782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084" y="895670"/>
            <a:ext cx="5985832" cy="50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2A5E7-D915-4F3B-B983-5C324763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6422"/>
            <a:ext cx="12191998" cy="44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3E4E8-CDBF-45BF-B4F9-A71CB53A1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97" y="1894902"/>
            <a:ext cx="11418606" cy="45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B14ED-77E6-4DEE-9BEB-F06A7C59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096" y="592058"/>
            <a:ext cx="4663808" cy="56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24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الأَمَلُ عِلَاجٌ شَافٍ لِكُلِّ مَرَضٍ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2023-03-18T12:57:51Z</dcterms:modified>
</cp:coreProperties>
</file>