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52" y="2222523"/>
            <a:ext cx="11993696" cy="2387600"/>
          </a:xfrm>
        </p:spPr>
        <p:txBody>
          <a:bodyPr/>
          <a:lstStyle/>
          <a:p>
            <a:pPr rtl="1"/>
            <a:r>
              <a:rPr lang="ar-EG" dirty="0"/>
              <a:t>عَامِلُ النَّظَافَةِ بَيْنَ بُخْلِ الأَغْنِيَاءِ وَكَرَمِ الفُقَرَاءِ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9708-5642-4F62-A528-FD9EA7F8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23" y="367729"/>
            <a:ext cx="7109554" cy="61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E4FACD-D990-403D-B059-18EA48754486}"/>
              </a:ext>
            </a:extLst>
          </p:cNvPr>
          <p:cNvGrpSpPr/>
          <p:nvPr/>
        </p:nvGrpSpPr>
        <p:grpSpPr>
          <a:xfrm>
            <a:off x="251399" y="781758"/>
            <a:ext cx="11470346" cy="5525399"/>
            <a:chOff x="251399" y="781758"/>
            <a:chExt cx="11470346" cy="55253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710E5B-2F3B-42B7-B3D1-CCD977ADE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255" y="1916935"/>
              <a:ext cx="11251490" cy="43902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19DA6-1733-4145-BC0A-9EDA491B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399" y="781758"/>
              <a:ext cx="9573961" cy="9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48D72-D289-45F3-8E99-A228B597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13" y="1927952"/>
            <a:ext cx="11595174" cy="3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7F2F8-AC56-4856-863E-BB6760DE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7" y="2297016"/>
            <a:ext cx="11787946" cy="22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91C5D-CEFB-4DE0-957B-FB6927A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6" y="2005069"/>
            <a:ext cx="11476688" cy="37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109CB-DB73-4350-A818-660E63AD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22" y="965362"/>
            <a:ext cx="8134768" cy="41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A3A21-50CC-4942-B92D-43B29B8E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14" y="1663547"/>
            <a:ext cx="11435772" cy="35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C1D06-8E5C-4812-8910-06BB7F98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52" y="1000055"/>
            <a:ext cx="7726496" cy="48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574D-BED5-4EDB-B881-E0FB02CB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34" y="474970"/>
            <a:ext cx="7748532" cy="59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عَامِلُ النَّظَافَةِ بَيْنَ بُخْلِ الأَغْنِيَاءِ وَكَرَمِ الفُقَرَاءِ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2024-03-30T09:57:28Z</dcterms:modified>
</cp:coreProperties>
</file>