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461E – Arabic Curriculum – Lecture No. </a:t>
            </a:r>
            <a:r>
              <a:rPr lang="ar-EG" sz="1800" b="1" dirty="0"/>
              <a:t>4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7113" y="2222523"/>
            <a:ext cx="10737774" cy="2387600"/>
          </a:xfrm>
        </p:spPr>
        <p:txBody>
          <a:bodyPr>
            <a:normAutofit/>
          </a:bodyPr>
          <a:lstStyle/>
          <a:p>
            <a:pPr rtl="1"/>
            <a:r>
              <a:rPr lang="ar-EG" sz="6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محادثة حول حديث: سَبْعَةٌ يُظِلُّهُم اللهُ فِي ظِلِّه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35A43D-696E-4072-9131-0031F2A85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848" y="2995166"/>
            <a:ext cx="6294304" cy="86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B621D7-3918-429A-A364-81EEA579C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274" y="3007605"/>
            <a:ext cx="9357452" cy="8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64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9FA489-624F-45CA-B615-58B3F5DF3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847" y="3018622"/>
            <a:ext cx="10478306" cy="82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38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1F698-768D-4A4F-B1E4-8E3A35966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93" y="2776251"/>
            <a:ext cx="10117614" cy="130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68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C37E48-76D3-4CF2-B7AF-C8D5F47DA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9910" y="1994054"/>
            <a:ext cx="7312180" cy="286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644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FC707E-4807-4525-B6A0-5E59BD8F6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180" y="2016088"/>
            <a:ext cx="7373640" cy="282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5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43CFF7-C380-4413-A6F9-997A28CF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4D0E2B-E29F-4CA7-BC67-408927688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4055" y="1828800"/>
            <a:ext cx="870389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4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23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Sakkal Majalla</vt:lpstr>
      <vt:lpstr>Office Theme</vt:lpstr>
      <vt:lpstr>محادثة حول حديث: سَبْعَةٌ يُظِلُّهُم اللهُ فِي ظِلِّه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51</cp:revision>
  <dcterms:created xsi:type="dcterms:W3CDTF">2020-09-13T16:40:33Z</dcterms:created>
  <dcterms:modified xsi:type="dcterms:W3CDTF">2023-10-01T13:42:17Z</dcterms:modified>
</cp:coreProperties>
</file>