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3" r:id="rId4"/>
    <p:sldId id="274" r:id="rId5"/>
    <p:sldId id="275" r:id="rId6"/>
    <p:sldId id="277" r:id="rId7"/>
    <p:sldId id="278" r:id="rId8"/>
    <p:sldId id="279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461E – Arabic Curriculum – Lecture No. </a:t>
            </a:r>
            <a:r>
              <a:rPr lang="ar-EG" sz="1800" b="1" dirty="0"/>
              <a:t>6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/>
              <a:t>مُحَادَثَة حَوْلَ الوُضُوء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7B5AB3-C746-47DE-9E78-641D97081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301" y="2886419"/>
            <a:ext cx="8165398" cy="108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2CB35C-F928-441E-83C8-08619A5D4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586" y="3062005"/>
            <a:ext cx="10120828" cy="733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44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A441A2-517F-4742-BAC8-985DA1C75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302" y="2754218"/>
            <a:ext cx="8097396" cy="134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42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081BB0-A3DC-4BAB-9BFE-A8BA30B12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793" y="2886419"/>
            <a:ext cx="8116414" cy="108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25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E78861-6F00-42E8-81D8-F6561E18A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158" y="1828801"/>
            <a:ext cx="7607684" cy="320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47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F692A4-8868-4FD3-9371-401B06780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101" y="2060154"/>
            <a:ext cx="7639798" cy="273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5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BBC71B-C0A5-46A0-B82B-6F4D15558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319" y="1982756"/>
            <a:ext cx="6551362" cy="28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09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17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مُحَادَثَة حَوْلَ الوُضُوء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53</cp:revision>
  <dcterms:created xsi:type="dcterms:W3CDTF">2020-09-13T16:40:33Z</dcterms:created>
  <dcterms:modified xsi:type="dcterms:W3CDTF">2023-10-08T15:31:19Z</dcterms:modified>
</cp:coreProperties>
</file>