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حَدِيثُ جِبْرِيل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A72F2-C74E-43AF-ACCE-20E60DE2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AD177-A25F-47F0-B305-E2B9F05D5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56" y="361170"/>
            <a:ext cx="9885810" cy="613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8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A72F2-C74E-43AF-ACCE-20E60DE2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7901C-7DBA-421E-A77E-B2D47B25C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29" y="782199"/>
            <a:ext cx="9021348" cy="529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A72F2-C74E-43AF-ACCE-20E60DE2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1C2DC-5024-4001-BAB4-A8E4FE65E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41" y="1244906"/>
            <a:ext cx="9516748" cy="43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20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A72F2-C74E-43AF-ACCE-20E60DE2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4DE16-C172-41E6-AA89-31755CE1A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97" y="843303"/>
            <a:ext cx="8740050" cy="51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9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50399-ADF3-4775-A2CD-1D5C95611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1269982"/>
            <a:ext cx="12022228" cy="51727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1779104" y="2894744"/>
            <a:ext cx="243533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8C45D1-8DCC-4A00-A4EC-9E4566981B81}"/>
              </a:ext>
            </a:extLst>
          </p:cNvPr>
          <p:cNvSpPr/>
          <p:nvPr/>
        </p:nvSpPr>
        <p:spPr>
          <a:xfrm>
            <a:off x="198784" y="2894744"/>
            <a:ext cx="149583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823B66-42F8-4E19-AD9B-F7394BA30B5B}"/>
              </a:ext>
            </a:extLst>
          </p:cNvPr>
          <p:cNvSpPr/>
          <p:nvPr/>
        </p:nvSpPr>
        <p:spPr>
          <a:xfrm>
            <a:off x="11102009" y="3518452"/>
            <a:ext cx="64960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D7BE7-A85D-4F22-A728-942E6F70FD42}"/>
              </a:ext>
            </a:extLst>
          </p:cNvPr>
          <p:cNvSpPr/>
          <p:nvPr/>
        </p:nvSpPr>
        <p:spPr>
          <a:xfrm>
            <a:off x="8140147" y="3429000"/>
            <a:ext cx="11863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358F63-BD96-42BF-B013-78301F6F713C}"/>
              </a:ext>
            </a:extLst>
          </p:cNvPr>
          <p:cNvSpPr/>
          <p:nvPr/>
        </p:nvSpPr>
        <p:spPr>
          <a:xfrm>
            <a:off x="1590261" y="3429000"/>
            <a:ext cx="90152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C84DB-EC45-4BF9-BF7F-161B8646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" y="1252233"/>
            <a:ext cx="12012701" cy="43535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F3812D-15F5-470A-9D7B-73DA40FDFD18}"/>
              </a:ext>
            </a:extLst>
          </p:cNvPr>
          <p:cNvSpPr/>
          <p:nvPr/>
        </p:nvSpPr>
        <p:spPr>
          <a:xfrm>
            <a:off x="11121886" y="2023413"/>
            <a:ext cx="68936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C4925A-8507-40DD-AADE-6D404C65FA58}"/>
              </a:ext>
            </a:extLst>
          </p:cNvPr>
          <p:cNvSpPr/>
          <p:nvPr/>
        </p:nvSpPr>
        <p:spPr>
          <a:xfrm>
            <a:off x="8676862" y="3742882"/>
            <a:ext cx="89808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E51355-1060-4CD7-B95A-021844FE3FDA}"/>
              </a:ext>
            </a:extLst>
          </p:cNvPr>
          <p:cNvSpPr/>
          <p:nvPr/>
        </p:nvSpPr>
        <p:spPr>
          <a:xfrm>
            <a:off x="5983356" y="3797118"/>
            <a:ext cx="80507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7BF7EF-B217-47C6-9258-87D2470E6D64}"/>
              </a:ext>
            </a:extLst>
          </p:cNvPr>
          <p:cNvSpPr/>
          <p:nvPr/>
        </p:nvSpPr>
        <p:spPr>
          <a:xfrm>
            <a:off x="3359424" y="3742882"/>
            <a:ext cx="80507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637C31-47C9-4B05-91F8-A6523A8D48D7}"/>
              </a:ext>
            </a:extLst>
          </p:cNvPr>
          <p:cNvSpPr/>
          <p:nvPr/>
        </p:nvSpPr>
        <p:spPr>
          <a:xfrm>
            <a:off x="2617054" y="3742882"/>
            <a:ext cx="64298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197A11-502B-49C9-9C65-05B28C343A2D}"/>
              </a:ext>
            </a:extLst>
          </p:cNvPr>
          <p:cNvSpPr/>
          <p:nvPr/>
        </p:nvSpPr>
        <p:spPr>
          <a:xfrm>
            <a:off x="1719470" y="3742882"/>
            <a:ext cx="79819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ECF1B9-B672-4274-BCEE-4199E0693608}"/>
              </a:ext>
            </a:extLst>
          </p:cNvPr>
          <p:cNvSpPr/>
          <p:nvPr/>
        </p:nvSpPr>
        <p:spPr>
          <a:xfrm>
            <a:off x="337930" y="3742882"/>
            <a:ext cx="128864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D9B693-CCD3-4080-AB60-1A15A734D090}"/>
              </a:ext>
            </a:extLst>
          </p:cNvPr>
          <p:cNvSpPr/>
          <p:nvPr/>
        </p:nvSpPr>
        <p:spPr>
          <a:xfrm>
            <a:off x="5983356" y="4331374"/>
            <a:ext cx="59316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DA371-5463-4D12-92EF-FDF359FDA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14" y="2709762"/>
            <a:ext cx="9650172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0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799CB-E92B-4FE6-BA39-8A2F9D6C6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7" y="2814552"/>
            <a:ext cx="11869806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3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1F22D-159A-4F08-A6B7-76EDEDF93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7" y="2523998"/>
            <a:ext cx="11898385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3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F0DDE8-6087-4B5E-A080-609189D76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0" y="2428735"/>
            <a:ext cx="11860280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3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91032-5969-45CE-87B5-1A58B3DDA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4" y="2795499"/>
            <a:ext cx="11907912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5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107CE-C645-4EB3-B037-C39725EB0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3" y="2514472"/>
            <a:ext cx="11879333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37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13</Words>
  <Application>Microsoft Office PowerPoint</Application>
  <PresentationFormat>Widescreen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حَدِيثُ جِبْرِيل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53</cp:revision>
  <dcterms:created xsi:type="dcterms:W3CDTF">2020-09-13T16:40:33Z</dcterms:created>
  <dcterms:modified xsi:type="dcterms:W3CDTF">2025-10-18T15:15:22Z</dcterms:modified>
</cp:coreProperties>
</file>