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72" r:id="rId3"/>
    <p:sldId id="273" r:id="rId4"/>
    <p:sldId id="274" r:id="rId5"/>
    <p:sldId id="275" r:id="rId6"/>
    <p:sldId id="279" r:id="rId7"/>
    <p:sldId id="277" r:id="rId8"/>
    <p:sldId id="278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/>
    <p:restoredTop sz="92683"/>
  </p:normalViewPr>
  <p:slideViewPr>
    <p:cSldViewPr snapToGrid="0" snapToObjects="1">
      <p:cViewPr varScale="1">
        <p:scale>
          <a:sx n="58" d="100"/>
          <a:sy n="58" d="100"/>
        </p:scale>
        <p:origin x="12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461E – Arabic Curriculum – Lecture No. </a:t>
            </a:r>
            <a:r>
              <a:rPr lang="en-US" sz="1800" b="1" dirty="0"/>
              <a:t>8</a:t>
            </a:r>
            <a:r>
              <a:rPr lang="en-CA" sz="1800" b="1" dirty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ar-EG" dirty="0"/>
              <a:t>مُحَادَثَة عَنْ حَدِيثِ جِبْرِيل</a:t>
            </a:r>
            <a:br>
              <a:rPr lang="ar-EG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1E699C-34D7-4FF3-AB9B-CFAACA174F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7113" y="2820318"/>
            <a:ext cx="8257774" cy="121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856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655D0D-D1A2-4670-9BF3-066A9038A9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020" y="2930488"/>
            <a:ext cx="9315960" cy="997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868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963BED-D988-4A6C-8041-F9789EB490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967" y="2996589"/>
            <a:ext cx="10872066" cy="864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516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FA96CA-9A90-4ED8-BD69-EB2FB4DB08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5207" y="2930487"/>
            <a:ext cx="9521586" cy="997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843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2913C0-4D9F-4E15-ADDC-B8CE1B4E07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1735" y="1883884"/>
            <a:ext cx="8288530" cy="3090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23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ECFD7F1-BE25-4184-9B76-57AAC446A9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4843" y="1861852"/>
            <a:ext cx="7522314" cy="313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63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356F7BE-6A94-4AE0-832D-19D79D0671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0217" y="1961003"/>
            <a:ext cx="8251566" cy="2935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519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9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18</Words>
  <Application>Microsoft Office PowerPoint</Application>
  <PresentationFormat>Widescreen</PresentationFormat>
  <Paragraphs>11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مُحَادَثَة عَنْ حَدِيثِ جِبْرِيل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Dr. Ehab ATTA</cp:lastModifiedBy>
  <cp:revision>53</cp:revision>
  <dcterms:created xsi:type="dcterms:W3CDTF">2020-09-13T16:40:33Z</dcterms:created>
  <dcterms:modified xsi:type="dcterms:W3CDTF">2025-10-19T18:22:58Z</dcterms:modified>
</cp:coreProperties>
</file>