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2" r:id="rId3"/>
    <p:sldId id="272" r:id="rId4"/>
    <p:sldId id="273" r:id="rId5"/>
    <p:sldId id="274" r:id="rId6"/>
    <p:sldId id="275" r:id="rId7"/>
    <p:sldId id="277" r:id="rId8"/>
    <p:sldId id="280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ar-EG" sz="1800" b="1" dirty="0"/>
              <a:t>10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88" y="2222523"/>
            <a:ext cx="11075624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محادثة عن: وَصِيَّة هَارُونَ الرَّشِيدِ لِمُعَلِّمِ وَلَدِه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53439-555E-4314-8D46-D375C184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40" y="2181340"/>
            <a:ext cx="7654720" cy="2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D63D1C-476D-411E-89FA-05072E51A849}"/>
              </a:ext>
            </a:extLst>
          </p:cNvPr>
          <p:cNvGrpSpPr/>
          <p:nvPr/>
        </p:nvGrpSpPr>
        <p:grpSpPr>
          <a:xfrm>
            <a:off x="0" y="1984242"/>
            <a:ext cx="12192000" cy="3172774"/>
            <a:chOff x="0" y="3409132"/>
            <a:chExt cx="12192000" cy="31727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46F1B7-F39D-4950-A515-1358779E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020"/>
            <a:stretch/>
          </p:blipFill>
          <p:spPr>
            <a:xfrm>
              <a:off x="0" y="3498574"/>
              <a:ext cx="12192000" cy="308333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213013-7C5D-4737-8D98-54D48628FF11}"/>
                </a:ext>
              </a:extLst>
            </p:cNvPr>
            <p:cNvSpPr/>
            <p:nvPr/>
          </p:nvSpPr>
          <p:spPr>
            <a:xfrm>
              <a:off x="7195930" y="3409132"/>
              <a:ext cx="4880113" cy="665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9E9BCF-0414-4F48-9D9B-7211F09B58D7}"/>
                </a:ext>
              </a:extLst>
            </p:cNvPr>
            <p:cNvSpPr/>
            <p:nvPr/>
          </p:nvSpPr>
          <p:spPr>
            <a:xfrm>
              <a:off x="198783" y="4770792"/>
              <a:ext cx="4959626" cy="479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464BCF-26DF-4DAD-9995-911FCF4C645B}"/>
                </a:ext>
              </a:extLst>
            </p:cNvPr>
            <p:cNvSpPr/>
            <p:nvPr/>
          </p:nvSpPr>
          <p:spPr>
            <a:xfrm>
              <a:off x="198783" y="5357200"/>
              <a:ext cx="11877260" cy="1131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E03C2B-39CF-49C4-9337-2A977E3A6952}"/>
              </a:ext>
            </a:extLst>
          </p:cNvPr>
          <p:cNvGrpSpPr/>
          <p:nvPr/>
        </p:nvGrpSpPr>
        <p:grpSpPr>
          <a:xfrm>
            <a:off x="0" y="3959606"/>
            <a:ext cx="12192000" cy="1890627"/>
            <a:chOff x="0" y="2802836"/>
            <a:chExt cx="12192000" cy="18906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0DAF1-4ECB-42C1-B971-5E3BE5581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061"/>
            <a:stretch/>
          </p:blipFill>
          <p:spPr>
            <a:xfrm>
              <a:off x="0" y="2802836"/>
              <a:ext cx="12192000" cy="18906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35469-F4C0-4679-9882-89C619E7E33C}"/>
                </a:ext>
              </a:extLst>
            </p:cNvPr>
            <p:cNvSpPr/>
            <p:nvPr/>
          </p:nvSpPr>
          <p:spPr>
            <a:xfrm>
              <a:off x="5088835" y="2802836"/>
              <a:ext cx="6987208" cy="725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30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6200A-3275-45BE-971E-7698B0E9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78" y="3073707"/>
            <a:ext cx="8857844" cy="7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79FE7-F685-48BE-8560-645FCEC8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7" y="3139807"/>
            <a:ext cx="10742806" cy="5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0641E-FA28-47EB-9807-19175FE4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5" y="3083390"/>
            <a:ext cx="10605570" cy="6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3B3F7-D72D-4709-B520-719254513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8" y="3029640"/>
            <a:ext cx="7365984" cy="7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DB372-1C2E-41E9-9ECE-D51735DBA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1" y="2829298"/>
            <a:ext cx="10297098" cy="11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D6832-0F07-4C8B-AEF6-0A8BE45F1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44" y="2214390"/>
            <a:ext cx="7672912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3F2D7-AB09-4330-8499-068B14D9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55" y="2313542"/>
            <a:ext cx="7916890" cy="22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23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محادثة عن: وَصِيَّة هَارُونَ الرَّشِيدِ لِمُعَلِّمِ وَلَدِه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2023-10-22T12:48:01Z</dcterms:modified>
</cp:coreProperties>
</file>