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362E – Arabic Curriculum – Lecture No. </a:t>
            </a:r>
            <a:r>
              <a:rPr lang="en-US" sz="1800" b="1" dirty="0"/>
              <a:t>11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الصَّلاةُ عِمَادُ الدِّين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29FD4-81B9-44FD-A4AA-764C3B9EC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924" y="1977950"/>
            <a:ext cx="3918151" cy="29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3AC6E7-E434-4B01-8C52-334F835DA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15" y="155635"/>
            <a:ext cx="6206170" cy="59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9E921-CAB9-4530-978C-D2DA75B8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317" y="1602953"/>
            <a:ext cx="7563366" cy="365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5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5E28F-D044-4955-AF8F-23182C985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156" y="1333041"/>
            <a:ext cx="7381688" cy="41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5E193-274E-47A5-AC5E-4807E9EDD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054" y="386491"/>
            <a:ext cx="7329892" cy="608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69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2F508-AAA1-4E4F-8C5D-1B6D84E87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19" y="1718632"/>
            <a:ext cx="12166025" cy="415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18491-EE82-4695-909F-E8F64A6DB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7" y="0"/>
            <a:ext cx="9422558" cy="642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4991C-9041-45C9-8D94-3672306C8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598" y="42634"/>
            <a:ext cx="7158619" cy="64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15650-7960-4FA0-B47B-D5574CC0D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7" y="2120746"/>
            <a:ext cx="11971006" cy="261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0742A-FAB4-41FB-992B-2C1B69824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001" y="1565179"/>
            <a:ext cx="7721997" cy="372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6F019-4917-4A03-844E-E7A9C9D0F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856" y="2050979"/>
            <a:ext cx="5588287" cy="27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3D90B-3700-49A8-9A08-9ACF7AE00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251" y="1981125"/>
            <a:ext cx="5791498" cy="28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C141F2-3D4A-4408-871E-9DADC63ED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048" y="1968425"/>
            <a:ext cx="3949903" cy="29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23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الصَّلاةُ عِمَادُ الدِّين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2023-04-08T11:47:59Z</dcterms:modified>
</cp:coreProperties>
</file>