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ar-EG" sz="1800" b="1" dirty="0"/>
              <a:t>13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الصَّدَقَاتُ المَخْفِيَّة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3A6F5-B4BE-49E8-BA29-07C91234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3" y="2286000"/>
            <a:ext cx="1163245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DFDAF-AE4A-44C2-9B39-9EB4AE59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11" y="1867358"/>
            <a:ext cx="10860178" cy="41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4302B-970B-4F28-A488-A1734C1E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1" y="1947271"/>
            <a:ext cx="11802738" cy="29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50921-CA25-4AAA-ABE1-23234BDD2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8814"/>
            <a:ext cx="10515600" cy="46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380E0-3EF7-451A-83AB-4BA6D0067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06" y="1757191"/>
            <a:ext cx="9621988" cy="38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D0471-871B-4BA8-95B7-C4679E8CA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58" y="1927950"/>
            <a:ext cx="9549884" cy="43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A5D03-EC09-4CAD-BD8D-4B11B8731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31" y="390972"/>
            <a:ext cx="9066884" cy="56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77655-F4ED-4AA7-8C4D-AC4CF0DD9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35" y="397841"/>
            <a:ext cx="6529330" cy="60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17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الصَّدَقَاتُ المَخْفِيَّة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2023-04-15T12:39:47Z</dcterms:modified>
</cp:coreProperties>
</file>