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92" r:id="rId4"/>
    <p:sldId id="272" r:id="rId5"/>
    <p:sldId id="293" r:id="rId6"/>
    <p:sldId id="274" r:id="rId7"/>
    <p:sldId id="296" r:id="rId8"/>
    <p:sldId id="297" r:id="rId9"/>
    <p:sldId id="298" r:id="rId10"/>
    <p:sldId id="299" r:id="rId11"/>
    <p:sldId id="300" r:id="rId12"/>
    <p:sldId id="328" r:id="rId13"/>
    <p:sldId id="329" r:id="rId14"/>
    <p:sldId id="330" r:id="rId15"/>
    <p:sldId id="331" r:id="rId16"/>
    <p:sldId id="33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لَا خَيْرَ فِي قَوْمٍ ضَاعَ فِيهِمْ حَقُّ ضَعِيفِهِم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الإِحْسَانُ جَزَاؤُهُ الإِحْسَان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</a:t>
          </a:r>
          <a:r>
            <a:rPr lang="en-US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الأَمَلُ عِلَاجٌ شَافٍ لِكُلِّ مَرَضٍ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كَمَا تَدِينُ تُدَانُ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عَامِلُ النَّظَافَةِ بَيْنَ بُخْلِ الأَغْنِيَاءِ وَكَرَمِ الفُقَرَاءِ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الصَّلاةُ عِمَادُ الدِّين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الصَّدَقَاتُ المَخْفِيَّة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54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D3451-CCD9-BFBE-C362-132972D9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BF6E7-845C-40D4-B6AE-C2EF8D9D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4" y="2214390"/>
            <a:ext cx="12102092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2792E-DCAC-4528-B44C-40577A80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" y="2192357"/>
            <a:ext cx="12149550" cy="38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الأَمَلُ عِلَاجٌ شَافٍ لِكُلِّ مَرَضٍ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F7355-F5AE-4A46-A0F6-2B06BF9F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2616426"/>
            <a:ext cx="12015730" cy="1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3A9B2-52AF-411C-8D25-AFCF1637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9" y="1889394"/>
            <a:ext cx="12023542" cy="3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A91B3-9B3F-475C-8622-CF95C9D7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79142"/>
            <a:ext cx="12191998" cy="22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C5C1-E221-44F8-8A92-C0E4DE3D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36020"/>
            <a:ext cx="12191998" cy="2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43501D5-583D-40FF-82E9-60294EAB732A}"/>
              </a:ext>
            </a:extLst>
          </p:cNvPr>
          <p:cNvSpPr/>
          <p:nvPr/>
        </p:nvSpPr>
        <p:spPr>
          <a:xfrm>
            <a:off x="2038120" y="77118"/>
            <a:ext cx="8119432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CF521-3FBC-4100-844E-C50CECF9E0CC}"/>
              </a:ext>
            </a:extLst>
          </p:cNvPr>
          <p:cNvCxnSpPr/>
          <p:nvPr/>
        </p:nvCxnSpPr>
        <p:spPr>
          <a:xfrm>
            <a:off x="2368627" y="4538949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58625-DF87-4CB0-96B4-EBADC009002F}"/>
              </a:ext>
            </a:extLst>
          </p:cNvPr>
          <p:cNvCxnSpPr/>
          <p:nvPr/>
        </p:nvCxnSpPr>
        <p:spPr>
          <a:xfrm flipH="1">
            <a:off x="2368627" y="4538949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3A95F-3BEC-4BAD-8235-CBD6064104FC}"/>
              </a:ext>
            </a:extLst>
          </p:cNvPr>
          <p:cNvCxnSpPr/>
          <p:nvPr/>
        </p:nvCxnSpPr>
        <p:spPr>
          <a:xfrm>
            <a:off x="2368627" y="1740665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B60D64-9238-4C23-A1DA-817527E01F8D}"/>
              </a:ext>
            </a:extLst>
          </p:cNvPr>
          <p:cNvCxnSpPr/>
          <p:nvPr/>
        </p:nvCxnSpPr>
        <p:spPr>
          <a:xfrm flipH="1">
            <a:off x="2368627" y="1740665"/>
            <a:ext cx="7182997" cy="881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1- لَا خَيْرَ فِي قَوْمٍ ضَاعَ فِيهِمْ حَقُّ ضَعِيفِهِم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791C6-73DB-4C67-9A8B-A88C68C3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" y="2346594"/>
            <a:ext cx="12147700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E9283-2821-4BB0-AE17-B33F88BA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9" y="1861467"/>
            <a:ext cx="11934942" cy="3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35798-A599-48A9-B7BF-276421A4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56753"/>
            <a:ext cx="11802738" cy="37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2- الإِحْسَانُ جَزَاؤُهُ الإِحْسَان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D3B0-40B4-4F14-98AC-C2191A13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" y="1277957"/>
            <a:ext cx="9972331" cy="44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1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F295-AA4B-49D1-806E-41EC4BCC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" y="1244910"/>
            <a:ext cx="9947229" cy="45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103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1- لَا خَيْرَ فِي قَوْمٍ ضَاعَ فِيهِمْ حَقُّ ضَعِيفِهِم </vt:lpstr>
      <vt:lpstr>PowerPoint Presentation</vt:lpstr>
      <vt:lpstr>PowerPoint Presentation</vt:lpstr>
      <vt:lpstr>PowerPoint Presentation</vt:lpstr>
      <vt:lpstr>2- الإِحْسَانُ جَزَاؤُهُ الإِحْسَان </vt:lpstr>
      <vt:lpstr>PowerPoint Presentation</vt:lpstr>
      <vt:lpstr>PowerPoint Presentation</vt:lpstr>
      <vt:lpstr>PowerPoint Presentation</vt:lpstr>
      <vt:lpstr>PowerPoint Presentation</vt:lpstr>
      <vt:lpstr>3- الأَمَلُ عِلَاجٌ شَافٍ لِكُلِّ مَرَضٍ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69</cp:revision>
  <dcterms:created xsi:type="dcterms:W3CDTF">2020-09-13T16:40:33Z</dcterms:created>
  <dcterms:modified xsi:type="dcterms:W3CDTF">2025-11-16T16:14:14Z</dcterms:modified>
</cp:coreProperties>
</file>