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306" r:id="rId4"/>
    <p:sldId id="307" r:id="rId5"/>
    <p:sldId id="308" r:id="rId6"/>
    <p:sldId id="309" r:id="rId7"/>
    <p:sldId id="318" r:id="rId8"/>
    <p:sldId id="319" r:id="rId9"/>
    <p:sldId id="320" r:id="rId10"/>
    <p:sldId id="321" r:id="rId11"/>
    <p:sldId id="322" r:id="rId12"/>
    <p:sldId id="341" r:id="rId13"/>
    <p:sldId id="342" r:id="rId14"/>
    <p:sldId id="343" r:id="rId15"/>
    <p:sldId id="344" r:id="rId16"/>
    <p:sldId id="345" r:id="rId17"/>
    <p:sldId id="354" r:id="rId18"/>
    <p:sldId id="355" r:id="rId19"/>
    <p:sldId id="356" r:id="rId20"/>
    <p:sldId id="357" r:id="rId21"/>
    <p:sldId id="358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الإِحْسَانُ جَزَاؤُهُ الإِحْسَان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</a:t>
          </a:r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الأَمَلُ عِلَاجٌ شَافٍ لِكُلِّ مَرَضٍ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لَا خَيْرَ فِي قَوْمٍ ضَاعَ فِيهِمْ حَقُّ ضَعِيفِهِم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كَمَا تَدِينُ تُدَانُ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عَامِلُ النَّظَافَةِ بَيْنَ بُخْلِ الأَغْنِيَاءِ وَكَرَمِ الفُقَرَاءِ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الصَّلاةُ عِمَادُ الدِّين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الصَّدَقَاتُ المَخْفِيَّة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لَا خَيْرَ فِي قَوْمٍ ضَاعَ فِيهِمْ حَقُّ ضَعِيفِهِم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الإِحْسَانُ جَزَاؤُهُ الإِحْسَان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</a:t>
          </a:r>
          <a:r>
            <a:rPr lang="en-US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الأَمَلُ عِلَاجٌ شَافٍ لِكُلِّ مَرَضٍ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كَمَا تَدِينُ تُدَانُ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عَامِلُ النَّظَافَةِ بَيْنَ بُخْلِ الأَغْنِيَاءِ وَكَرَمِ الفُقَرَاءِ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الصَّلاةُ عِمَادُ الدِّين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الصَّدَقَاتُ المَخْفِيَّة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ar-EG" sz="1800" b="1" dirty="0"/>
              <a:t>15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54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D3451-CCD9-BFBE-C362-132972D97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52959">
            <a:off x="843196" y="520658"/>
            <a:ext cx="3926478" cy="5454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Mid-term review (1)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7F2F8-AC56-4856-863E-BB6760DE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27" y="2297016"/>
            <a:ext cx="11787946" cy="22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0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91C5D-CEFB-4DE0-957B-FB6927A6F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56" y="2005069"/>
            <a:ext cx="11476688" cy="37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3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6- الصَّلاةُ عِمَادُ الدِّين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59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2F508-AAA1-4E4F-8C5D-1B6D84E8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19" y="1718632"/>
            <a:ext cx="12166025" cy="41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0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18491-EE82-4695-909F-E8F64A6DB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7" y="0"/>
            <a:ext cx="9422558" cy="64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3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4991C-9041-45C9-8D94-3672306C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98" y="42634"/>
            <a:ext cx="7158619" cy="64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15650-7960-4FA0-B47B-D5574CC0D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7" y="2120746"/>
            <a:ext cx="11971006" cy="26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9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7- الصَّدَقَاتُ المَخْفِيَّة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3A6F5-B4BE-49E8-BA29-07C91234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3" y="2286000"/>
            <a:ext cx="1163245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97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DFDAF-AE4A-44C2-9B39-9EB4AE591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11" y="1867358"/>
            <a:ext cx="10860178" cy="41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8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994415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43501D5-583D-40FF-82E9-60294EAB732A}"/>
              </a:ext>
            </a:extLst>
          </p:cNvPr>
          <p:cNvSpPr/>
          <p:nvPr/>
        </p:nvSpPr>
        <p:spPr>
          <a:xfrm>
            <a:off x="2038120" y="2713058"/>
            <a:ext cx="8119432" cy="36106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8557AB-5A51-424C-B871-BC3ED5F36517}"/>
              </a:ext>
            </a:extLst>
          </p:cNvPr>
          <p:cNvCxnSpPr/>
          <p:nvPr/>
        </p:nvCxnSpPr>
        <p:spPr>
          <a:xfrm>
            <a:off x="2368627" y="4538949"/>
            <a:ext cx="7182997" cy="88135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172931-8665-4367-9341-3CFD17C9A6D1}"/>
              </a:ext>
            </a:extLst>
          </p:cNvPr>
          <p:cNvCxnSpPr/>
          <p:nvPr/>
        </p:nvCxnSpPr>
        <p:spPr>
          <a:xfrm flipH="1">
            <a:off x="2368627" y="4538949"/>
            <a:ext cx="7182997" cy="88135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980EBB-3DBA-4513-B6EB-E4E4DF287E12}"/>
              </a:ext>
            </a:extLst>
          </p:cNvPr>
          <p:cNvCxnSpPr/>
          <p:nvPr/>
        </p:nvCxnSpPr>
        <p:spPr>
          <a:xfrm>
            <a:off x="2368627" y="1740665"/>
            <a:ext cx="7182997" cy="88135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AA1239-B593-4851-9A0B-AC2D05E6F8BC}"/>
              </a:ext>
            </a:extLst>
          </p:cNvPr>
          <p:cNvCxnSpPr/>
          <p:nvPr/>
        </p:nvCxnSpPr>
        <p:spPr>
          <a:xfrm flipH="1">
            <a:off x="2368627" y="1740665"/>
            <a:ext cx="7182997" cy="88135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4302B-970B-4F28-A488-A1734C1E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1" y="1947271"/>
            <a:ext cx="11802738" cy="29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78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50921-CA25-4AAA-ABE1-23234BDD2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8814"/>
            <a:ext cx="10515600" cy="46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41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4- كَمَا تَدِينُ تُدَانُ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9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A51AF-2000-4062-8901-BE8119C6F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4" y="1922441"/>
            <a:ext cx="11928992" cy="44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64092-24B3-4481-BDFF-BC1855A1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8" y="1702106"/>
            <a:ext cx="11819044" cy="415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259C5-30E5-4A37-ABCF-9D6C70E8D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49" y="2346594"/>
            <a:ext cx="11681502" cy="21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1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52" y="2222523"/>
            <a:ext cx="11993696" cy="2387600"/>
          </a:xfrm>
        </p:spPr>
        <p:txBody>
          <a:bodyPr/>
          <a:lstStyle/>
          <a:p>
            <a:pPr rtl="1"/>
            <a:r>
              <a:rPr lang="ar-EG" dirty="0"/>
              <a:t>5- عَامِلُ النَّظَافَةِ بَيْنَ بُخْلِ الأَغْنِيَاءِ وَكَرَمِ الفُقَرَاءِ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10E5B-2F3B-42B7-B3D1-CCD977ADE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55" y="1916935"/>
            <a:ext cx="11251490" cy="43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5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48D72-D289-45F3-8E99-A228B5975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13" y="1927952"/>
            <a:ext cx="11595174" cy="30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7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113</Words>
  <Application>Microsoft Office PowerPoint</Application>
  <PresentationFormat>Widescreen</PresentationFormat>
  <Paragraphs>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Sakkal Majalla</vt:lpstr>
      <vt:lpstr>Office Theme</vt:lpstr>
      <vt:lpstr>    Mid-term review (1) </vt:lpstr>
      <vt:lpstr>PowerPoint Presentation</vt:lpstr>
      <vt:lpstr>4- كَمَا تَدِينُ تُدَانُ </vt:lpstr>
      <vt:lpstr>PowerPoint Presentation</vt:lpstr>
      <vt:lpstr>PowerPoint Presentation</vt:lpstr>
      <vt:lpstr>PowerPoint Presentation</vt:lpstr>
      <vt:lpstr>5- عَامِلُ النَّظَافَةِ بَيْنَ بُخْلِ الأَغْنِيَاءِ وَكَرَمِ الفُقَرَاءِ </vt:lpstr>
      <vt:lpstr>PowerPoint Presentation</vt:lpstr>
      <vt:lpstr>PowerPoint Presentation</vt:lpstr>
      <vt:lpstr>PowerPoint Presentation</vt:lpstr>
      <vt:lpstr>PowerPoint Presentation</vt:lpstr>
      <vt:lpstr>6- الصَّلاةُ عِمَادُ الدِّين </vt:lpstr>
      <vt:lpstr>PowerPoint Presentation</vt:lpstr>
      <vt:lpstr>PowerPoint Presentation</vt:lpstr>
      <vt:lpstr>PowerPoint Presentation</vt:lpstr>
      <vt:lpstr>PowerPoint Presentation</vt:lpstr>
      <vt:lpstr>7- الصَّدَقَاتُ المَخْفِيَّة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69</cp:revision>
  <dcterms:created xsi:type="dcterms:W3CDTF">2020-09-13T16:40:33Z</dcterms:created>
  <dcterms:modified xsi:type="dcterms:W3CDTF">2025-11-16T16:16:58Z</dcterms:modified>
</cp:coreProperties>
</file>