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3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17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الجُسُورُ خَيْرٌ مِنَ الأَسْوَارِ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1B95C-73EB-4982-801B-FE926FE17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20" y="2012877"/>
            <a:ext cx="7982360" cy="28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471D9-A124-4468-851A-122DAA44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990" y="1819192"/>
            <a:ext cx="6236020" cy="3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9494F-6A83-42B2-84FD-BE7B8E71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983" y="1384195"/>
            <a:ext cx="6490034" cy="4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C9F238-B0A1-4F48-AFBE-669847DB6749}"/>
              </a:ext>
            </a:extLst>
          </p:cNvPr>
          <p:cNvSpPr/>
          <p:nvPr/>
        </p:nvSpPr>
        <p:spPr>
          <a:xfrm>
            <a:off x="2401097" y="27058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017F9-DF31-4A6C-BA96-1769AF5D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4438"/>
            <a:ext cx="12191998" cy="24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4A75F-3611-4143-B693-CCC0E2AA1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1" y="1927953"/>
            <a:ext cx="12069118" cy="30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29A16-DF94-4BE2-A0A2-1635F0E61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6" y="1972019"/>
            <a:ext cx="11189488" cy="43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0207F-2771-4A93-8E6B-5C4BC946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" y="1850834"/>
            <a:ext cx="10524361" cy="4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338DD-65A4-486C-A44D-197FD5BC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75" y="2016052"/>
            <a:ext cx="7791850" cy="28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4AC39-8561-43B9-9DD6-20CAAF616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78" y="1854119"/>
            <a:ext cx="4750044" cy="31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E8494-D110-4DBE-969C-B3E36D04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18" y="176268"/>
            <a:ext cx="7415564" cy="60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48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الجُسُورُ خَيْرٌ مِنَ الأَسْوَارِ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54</cp:revision>
  <dcterms:created xsi:type="dcterms:W3CDTF">2020-09-13T16:40:33Z</dcterms:created>
  <dcterms:modified xsi:type="dcterms:W3CDTF">2025-12-13T16:26:25Z</dcterms:modified>
</cp:coreProperties>
</file>