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435" r:id="rId3"/>
    <p:sldId id="300" r:id="rId4"/>
    <p:sldId id="382" r:id="rId5"/>
    <p:sldId id="383" r:id="rId6"/>
    <p:sldId id="385" r:id="rId7"/>
    <p:sldId id="324" r:id="rId8"/>
    <p:sldId id="298" r:id="rId9"/>
    <p:sldId id="285" r:id="rId10"/>
    <p:sldId id="333" r:id="rId11"/>
    <p:sldId id="344" r:id="rId12"/>
    <p:sldId id="376" r:id="rId13"/>
    <p:sldId id="356" r:id="rId14"/>
    <p:sldId id="378" r:id="rId15"/>
    <p:sldId id="309" r:id="rId16"/>
    <p:sldId id="379" r:id="rId17"/>
    <p:sldId id="307" r:id="rId18"/>
    <p:sldId id="361" r:id="rId19"/>
    <p:sldId id="360" r:id="rId20"/>
    <p:sldId id="375" r:id="rId21"/>
    <p:sldId id="362" r:id="rId22"/>
    <p:sldId id="377" r:id="rId23"/>
    <p:sldId id="310" r:id="rId24"/>
    <p:sldId id="380" r:id="rId25"/>
    <p:sldId id="386" r:id="rId26"/>
    <p:sldId id="358" r:id="rId27"/>
    <p:sldId id="357" r:id="rId28"/>
    <p:sldId id="374" r:id="rId29"/>
    <p:sldId id="359" r:id="rId30"/>
    <p:sldId id="269" r:id="rId31"/>
    <p:sldId id="286" r:id="rId32"/>
    <p:sldId id="315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854"/>
    <p:restoredTop sz="92683"/>
  </p:normalViewPr>
  <p:slideViewPr>
    <p:cSldViewPr snapToGrid="0" snapToObjects="1">
      <p:cViewPr varScale="1">
        <p:scale>
          <a:sx n="59" d="100"/>
          <a:sy n="59" d="100"/>
        </p:scale>
        <p:origin x="12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6"/>
      <dgm:spPr/>
    </dgm:pt>
    <dgm:pt modelId="{88AB7A23-D7D4-4061-B404-36364C057BFA}" type="pres">
      <dgm:prSet presAssocID="{88C0B07B-8D93-4510-BECF-06FB94408D2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6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6"/>
      <dgm:spPr/>
    </dgm:pt>
    <dgm:pt modelId="{170DE394-6C4F-4C09-B119-0910362E0669}" type="pres">
      <dgm:prSet presAssocID="{2C77B128-EA26-49E6-88F9-E9FBCAA3A61D}" presName="parentText" presStyleLbl="node1" presStyleIdx="2" presStyleCnt="6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2" presStyleCnt="6"/>
      <dgm:spPr/>
    </dgm:pt>
    <dgm:pt modelId="{F041AEE6-7F0C-429F-A5D3-905F776C7E70}" type="pres">
      <dgm:prSet presAssocID="{BA552BBE-015D-4071-A1EC-8B9882E94C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3" presStyleCnt="6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3" presStyleCnt="6"/>
      <dgm:spPr/>
    </dgm:pt>
    <dgm:pt modelId="{875FEDC5-8EE7-4749-BA84-B55728C6F936}" type="pres">
      <dgm:prSet presAssocID="{BE389E6E-73D1-4A47-B1DB-DA0B8F111C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4" presStyleCnt="6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4" presStyleCnt="6"/>
      <dgm:spPr/>
    </dgm:pt>
    <dgm:pt modelId="{79CC7473-FEB6-4D48-86CE-3DDF7BE64505}" type="pres">
      <dgm:prSet presAssocID="{41FEC05A-C83F-4BCB-8107-7E8C776E2C8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5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C3E7593B-021E-42D7-AAED-7687A889FB96}" srcId="{8F05ADCE-D0F6-422E-A242-6577D6EE78C3}" destId="{BA552BBE-015D-4071-A1EC-8B9882E94C65}" srcOrd="3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4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776EBDA-EEFD-47B9-9CBA-912998D16180}" type="presParOf" srcId="{A562B768-F65B-4711-87A3-AF602F51F512}" destId="{F6E9E715-2CDF-40A5-9C59-ADF2932B97F6}" srcOrd="12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3" destOrd="0" presId="urn:microsoft.com/office/officeart/2005/8/layout/list1"/>
    <dgm:cxn modelId="{C6AD9710-DBFD-4132-8953-1DA2A0083EB9}" type="presParOf" srcId="{A562B768-F65B-4711-87A3-AF602F51F512}" destId="{342FEC3C-0F30-4065-BD27-3AF9C6FE50CB}" srcOrd="14" destOrd="0" presId="urn:microsoft.com/office/officeart/2005/8/layout/list1"/>
    <dgm:cxn modelId="{429F6528-8F85-4267-B44C-003ADB4D7F70}" type="presParOf" srcId="{A562B768-F65B-4711-87A3-AF602F51F512}" destId="{13873FC4-CB6C-4F26-9E67-056A037B1112}" srcOrd="15" destOrd="0" presId="urn:microsoft.com/office/officeart/2005/8/layout/list1"/>
    <dgm:cxn modelId="{25A7876C-B181-45F6-B5CD-4B2FF834A2BA}" type="presParOf" srcId="{A562B768-F65B-4711-87A3-AF602F51F512}" destId="{136AB654-68C2-49FB-A78D-1C0FCCD65422}" srcOrd="16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17" destOrd="0" presId="urn:microsoft.com/office/officeart/2005/8/layout/list1"/>
    <dgm:cxn modelId="{E472565C-6C0F-4882-9D00-4BB4133B051E}" type="presParOf" srcId="{A562B768-F65B-4711-87A3-AF602F51F512}" destId="{7D48F86F-0E40-40D0-BC36-F3E421836F75}" srcOrd="18" destOrd="0" presId="urn:microsoft.com/office/officeart/2005/8/layout/list1"/>
    <dgm:cxn modelId="{2E314AFB-C311-421D-8309-5A4CE51214BE}" type="presParOf" srcId="{A562B768-F65B-4711-87A3-AF602F51F512}" destId="{41891581-05B5-4FDB-AE4C-DD9CD6D6D6A6}" srcOrd="19" destOrd="0" presId="urn:microsoft.com/office/officeart/2005/8/layout/list1"/>
    <dgm:cxn modelId="{14329821-5FEF-42F6-A095-103C3190DCDD}" type="presParOf" srcId="{A562B768-F65B-4711-87A3-AF602F51F512}" destId="{2A4B1BAD-3939-4328-AA16-A8B484CFA8E7}" srcOrd="20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1" destOrd="0" presId="urn:microsoft.com/office/officeart/2005/8/layout/list1"/>
    <dgm:cxn modelId="{CDD66E03-93EF-4614-88D8-6B043E59038B}" type="presParOf" srcId="{A562B768-F65B-4711-87A3-AF602F51F512}" destId="{C6C783DB-3550-412C-B9F3-82F28221DFB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7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7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7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4" presStyleCnt="7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5" presStyleCnt="7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7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7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7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4" presStyleCnt="7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5" presStyleCnt="7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D3BC22-E943-4C4F-AAE4-C07A1E831FF2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53765-0C0D-1A44-BB97-F4972491F415}" type="parTrans" cxnId="{A0422528-60E7-FF45-84CA-AE8C012B2D6F}">
      <dgm:prSet/>
      <dgm:spPr/>
      <dgm:t>
        <a:bodyPr/>
        <a:lstStyle/>
        <a:p>
          <a:endParaRPr lang="en-US"/>
        </a:p>
      </dgm:t>
    </dgm:pt>
    <dgm:pt modelId="{8682E35A-3789-7E45-B703-BCB8C8AAE5E0}" type="sibTrans" cxnId="{A0422528-60E7-FF45-84CA-AE8C012B2D6F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8">
        <dgm:presLayoutVars>
          <dgm:bulletEnabled val="1"/>
        </dgm:presLayoutVars>
      </dgm:prSet>
      <dgm:spPr/>
    </dgm:pt>
    <dgm:pt modelId="{66775BB0-EFF6-714C-B3B3-789A0799F3D1}" type="pres">
      <dgm:prSet presAssocID="{80C49AF1-FCE1-4222-BB16-489548276857}" presName="aSpace2" presStyleCnt="0"/>
      <dgm:spPr/>
    </dgm:pt>
    <dgm:pt modelId="{AD834CD0-B802-0D47-B572-6BC9C11DC752}" type="pres">
      <dgm:prSet presAssocID="{CCD3BC22-E943-4C4F-AAE4-C07A1E831FF2}" presName="childNode" presStyleLbl="node1" presStyleIdx="1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8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3" presStyleCnt="8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8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8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8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0422528-60E7-FF45-84CA-AE8C012B2D6F}" srcId="{523BC0B2-0DA3-4C5E-B2A6-73B349D1C2ED}" destId="{CCD3BC22-E943-4C4F-AAE4-C07A1E831FF2}" srcOrd="1" destOrd="0" parTransId="{C1A53765-0C0D-1A44-BB97-F4972491F415}" sibTransId="{8682E35A-3789-7E45-B703-BCB8C8AAE5E0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149F2FDC-55AC-5E45-B773-068FEBA15424}" type="presOf" srcId="{CCD3BC22-E943-4C4F-AAE4-C07A1E831FF2}" destId="{AD834CD0-B802-0D47-B572-6BC9C11DC752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6B3FA0E-2B1F-2F44-958F-C93018255CCB}" type="presParOf" srcId="{F61D42EF-B279-4445-B3E8-F8185E55A763}" destId="{66775BB0-EFF6-714C-B3B3-789A0799F3D1}" srcOrd="1" destOrd="0" presId="urn:microsoft.com/office/officeart/2005/8/layout/lProcess2"/>
    <dgm:cxn modelId="{45966BFD-9F51-0C4D-A4FD-A39A31681FC1}" type="presParOf" srcId="{F61D42EF-B279-4445-B3E8-F8185E55A763}" destId="{AD834CD0-B802-0D47-B572-6BC9C11DC752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0223BA27-C45E-6F40-B757-B493005A30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4A396F6-9566-CD42-81B4-6B4586CCF4CA}" type="parTrans" cxnId="{718B9778-D2C2-F245-B772-C2F571A8C08E}">
      <dgm:prSet/>
      <dgm:spPr/>
    </dgm:pt>
    <dgm:pt modelId="{600B0879-1B39-6C48-B239-B8C0C07162FA}" type="sibTrans" cxnId="{718B9778-D2C2-F245-B772-C2F571A8C08E}">
      <dgm:prSet/>
      <dgm:spPr/>
    </dgm:pt>
    <dgm:pt modelId="{A4D8FA79-F084-FD49-8734-E2CEBD22C9A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E9188B9-D507-0740-8E0E-EA2F678DDB44}" type="parTrans" cxnId="{5ADA7843-E41B-BF44-AC84-B86568927285}">
      <dgm:prSet/>
      <dgm:spPr/>
    </dgm:pt>
    <dgm:pt modelId="{F844D0F6-33EA-674E-A785-E265ABD56B3C}" type="sibTrans" cxnId="{5ADA7843-E41B-BF44-AC84-B86568927285}">
      <dgm:prSet/>
      <dgm:spPr/>
    </dgm:pt>
    <dgm:pt modelId="{713BC4C2-434A-9445-9ED1-E8B174999A5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5694CCDA-2F43-EB4F-BFE9-BFDC1ADABBAD}" type="parTrans" cxnId="{449798F4-F492-7240-91A9-8F756F1E80DA}">
      <dgm:prSet/>
      <dgm:spPr/>
    </dgm:pt>
    <dgm:pt modelId="{3F51469E-EAAD-F643-8A82-DDFAB854DE50}" type="sibTrans" cxnId="{449798F4-F492-7240-91A9-8F756F1E80DA}">
      <dgm:prSet/>
      <dgm:spPr/>
    </dgm:pt>
    <dgm:pt modelId="{7919B9DB-92F4-334E-8F46-69BF5C21D30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951DCDD7-77F6-B94B-B33D-6946E5E3E3EB}" type="parTrans" cxnId="{0234C3CC-B7A8-D649-80F1-EFF17566962E}">
      <dgm:prSet/>
      <dgm:spPr/>
    </dgm:pt>
    <dgm:pt modelId="{3344A776-82B6-3A49-9BA6-2C228258E988}" type="sibTrans" cxnId="{0234C3CC-B7A8-D649-80F1-EFF17566962E}">
      <dgm:prSet/>
      <dgm:spPr/>
    </dgm:pt>
    <dgm:pt modelId="{1C6892E0-4729-B742-8A61-88658FAD28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ECE0E26-C19B-CE4A-8DF2-14E9FB3BDA21}" type="parTrans" cxnId="{72722A2E-D670-2D4F-8C33-BAC59BDD4CA9}">
      <dgm:prSet/>
      <dgm:spPr/>
    </dgm:pt>
    <dgm:pt modelId="{B1317756-2E09-CF4C-B926-D8C345015A09}" type="sibTrans" cxnId="{72722A2E-D670-2D4F-8C33-BAC59BDD4CA9}">
      <dgm:prSet/>
      <dgm:spPr/>
    </dgm:pt>
    <dgm:pt modelId="{C20D1EDE-6022-7E44-8C84-E14F01E6186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66884B-B1E9-BE43-B8F0-DDFDC8590E4B}" type="parTrans" cxnId="{0922246C-3BF6-6E4A-8BF8-3E1DCDF8335D}">
      <dgm:prSet/>
      <dgm:spPr/>
    </dgm:pt>
    <dgm:pt modelId="{B13D75A3-1962-804A-8073-2AADB11DA25E}" type="sibTrans" cxnId="{0922246C-3BF6-6E4A-8BF8-3E1DCDF8335D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9">
        <dgm:presLayoutVars>
          <dgm:bulletEnabled val="1"/>
        </dgm:presLayoutVars>
      </dgm:prSet>
      <dgm:spPr/>
    </dgm:pt>
    <dgm:pt modelId="{29D11086-E7EA-E44F-9741-3C66D266416E}" type="pres">
      <dgm:prSet presAssocID="{80C49AF1-FCE1-4222-BB16-489548276857}" presName="aSpace2" presStyleCnt="0"/>
      <dgm:spPr/>
    </dgm:pt>
    <dgm:pt modelId="{396F7D71-C0C9-6447-9627-820A79F6712E}" type="pres">
      <dgm:prSet presAssocID="{0223BA27-C45E-6F40-B757-B493005A30EF}" presName="childNode" presStyleLbl="node1" presStyleIdx="1" presStyleCnt="9">
        <dgm:presLayoutVars>
          <dgm:bulletEnabled val="1"/>
        </dgm:presLayoutVars>
      </dgm:prSet>
      <dgm:spPr/>
    </dgm:pt>
    <dgm:pt modelId="{21983D87-E36F-D44C-800B-70765E748CA0}" type="pres">
      <dgm:prSet presAssocID="{0223BA27-C45E-6F40-B757-B493005A30EF}" presName="aSpace2" presStyleCnt="0"/>
      <dgm:spPr/>
    </dgm:pt>
    <dgm:pt modelId="{06496942-BCB0-A241-8CCF-59F0338134EE}" type="pres">
      <dgm:prSet presAssocID="{A4D8FA79-F084-FD49-8734-E2CEBD22C9A0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3" presStyleCnt="9">
        <dgm:presLayoutVars>
          <dgm:bulletEnabled val="1"/>
        </dgm:presLayoutVars>
      </dgm:prSet>
      <dgm:spPr/>
    </dgm:pt>
    <dgm:pt modelId="{6F31B586-C1AC-A642-8002-54309818C6FF}" type="pres">
      <dgm:prSet presAssocID="{822469CF-B542-FB49-9F6D-44EBFD06FE71}" presName="aSpace2" presStyleCnt="0"/>
      <dgm:spPr/>
    </dgm:pt>
    <dgm:pt modelId="{9259A5B6-425B-694D-8E23-8DCC0C8F61E3}" type="pres">
      <dgm:prSet presAssocID="{713BC4C2-434A-9445-9ED1-E8B174999A53}" presName="childNode" presStyleLbl="node1" presStyleIdx="4" presStyleCnt="9">
        <dgm:presLayoutVars>
          <dgm:bulletEnabled val="1"/>
        </dgm:presLayoutVars>
      </dgm:prSet>
      <dgm:spPr/>
    </dgm:pt>
    <dgm:pt modelId="{62646506-E7E7-A54C-A308-5FB51AA4BB0F}" type="pres">
      <dgm:prSet presAssocID="{713BC4C2-434A-9445-9ED1-E8B174999A53}" presName="aSpace2" presStyleCnt="0"/>
      <dgm:spPr/>
    </dgm:pt>
    <dgm:pt modelId="{EF2AC133-4ECF-EF40-A194-10C3C1F99B6A}" type="pres">
      <dgm:prSet presAssocID="{7919B9DB-92F4-334E-8F46-69BF5C21D306}" presName="childNode" presStyleLbl="node1" presStyleIdx="5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9">
        <dgm:presLayoutVars>
          <dgm:bulletEnabled val="1"/>
        </dgm:presLayoutVars>
      </dgm:prSet>
      <dgm:spPr/>
    </dgm:pt>
    <dgm:pt modelId="{F96BF0BB-C572-A54D-BC01-9326E388033C}" type="pres">
      <dgm:prSet presAssocID="{C3C8ED66-6814-4E0F-B6D7-B614518D7B59}" presName="aSpace2" presStyleCnt="0"/>
      <dgm:spPr/>
    </dgm:pt>
    <dgm:pt modelId="{C5B4B62F-029A-2645-BEE1-128788EE62E0}" type="pres">
      <dgm:prSet presAssocID="{1C6892E0-4729-B742-8A61-88658FAD284E}" presName="childNode" presStyleLbl="node1" presStyleIdx="7" presStyleCnt="9">
        <dgm:presLayoutVars>
          <dgm:bulletEnabled val="1"/>
        </dgm:presLayoutVars>
      </dgm:prSet>
      <dgm:spPr/>
    </dgm:pt>
    <dgm:pt modelId="{455CD619-B148-AE4B-9E81-1800392A2AF1}" type="pres">
      <dgm:prSet presAssocID="{1C6892E0-4729-B742-8A61-88658FAD284E}" presName="aSpace2" presStyleCnt="0"/>
      <dgm:spPr/>
    </dgm:pt>
    <dgm:pt modelId="{74B82B9A-99A0-864B-9836-268B22D4B56B}" type="pres">
      <dgm:prSet presAssocID="{C20D1EDE-6022-7E44-8C84-E14F01E6186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F153501-3B71-BE47-A407-925A0871BAE0}" type="presOf" srcId="{A4D8FA79-F084-FD49-8734-E2CEBD22C9A0}" destId="{06496942-BCB0-A241-8CCF-59F0338134EE}" srcOrd="0" destOrd="0" presId="urn:microsoft.com/office/officeart/2005/8/layout/lProcess2"/>
    <dgm:cxn modelId="{90775E01-BBFD-E642-A588-2E37BE91D394}" type="presOf" srcId="{0223BA27-C45E-6F40-B757-B493005A30EF}" destId="{396F7D71-C0C9-6447-9627-820A79F6712E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2722A2E-D670-2D4F-8C33-BAC59BDD4CA9}" srcId="{35DA90E3-8021-4875-AC5B-6EA22DA5E459}" destId="{1C6892E0-4729-B742-8A61-88658FAD284E}" srcOrd="1" destOrd="0" parTransId="{FECE0E26-C19B-CE4A-8DF2-14E9FB3BDA21}" sibTransId="{B1317756-2E09-CF4C-B926-D8C345015A09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5ADA7843-E41B-BF44-AC84-B86568927285}" srcId="{523BC0B2-0DA3-4C5E-B2A6-73B349D1C2ED}" destId="{A4D8FA79-F084-FD49-8734-E2CEBD22C9A0}" srcOrd="2" destOrd="0" parTransId="{2E9188B9-D507-0740-8E0E-EA2F678DDB44}" sibTransId="{F844D0F6-33EA-674E-A785-E265ABD56B3C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0922246C-3BF6-6E4A-8BF8-3E1DCDF8335D}" srcId="{35DA90E3-8021-4875-AC5B-6EA22DA5E459}" destId="{C20D1EDE-6022-7E44-8C84-E14F01E6186B}" srcOrd="2" destOrd="0" parTransId="{6966884B-B1E9-BE43-B8F0-DDFDC8590E4B}" sibTransId="{B13D75A3-1962-804A-8073-2AADB11DA25E}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58189A4E-F23D-734D-BC9D-B16E0444FC1F}" type="presOf" srcId="{713BC4C2-434A-9445-9ED1-E8B174999A53}" destId="{9259A5B6-425B-694D-8E23-8DCC0C8F61E3}" srcOrd="0" destOrd="0" presId="urn:microsoft.com/office/officeart/2005/8/layout/lProcess2"/>
    <dgm:cxn modelId="{718B9778-D2C2-F245-B772-C2F571A8C08E}" srcId="{523BC0B2-0DA3-4C5E-B2A6-73B349D1C2ED}" destId="{0223BA27-C45E-6F40-B757-B493005A30EF}" srcOrd="1" destOrd="0" parTransId="{24A396F6-9566-CD42-81B4-6B4586CCF4CA}" sibTransId="{600B0879-1B39-6C48-B239-B8C0C07162FA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2FEE4B7-E66C-9F4C-A063-83A8199762D4}" type="presOf" srcId="{7919B9DB-92F4-334E-8F46-69BF5C21D306}" destId="{EF2AC133-4ECF-EF40-A194-10C3C1F99B6A}" srcOrd="0" destOrd="0" presId="urn:microsoft.com/office/officeart/2005/8/layout/lProcess2"/>
    <dgm:cxn modelId="{1E84A2C6-41EC-5F45-830B-D44A9AB674B2}" type="presOf" srcId="{C20D1EDE-6022-7E44-8C84-E14F01E6186B}" destId="{74B82B9A-99A0-864B-9836-268B22D4B56B}" srcOrd="0" destOrd="0" presId="urn:microsoft.com/office/officeart/2005/8/layout/lProcess2"/>
    <dgm:cxn modelId="{2EBF62C7-4714-5846-884D-939AB5D7F6C0}" type="presOf" srcId="{1C6892E0-4729-B742-8A61-88658FAD284E}" destId="{C5B4B62F-029A-2645-BEE1-128788EE62E0}" srcOrd="0" destOrd="0" presId="urn:microsoft.com/office/officeart/2005/8/layout/lProcess2"/>
    <dgm:cxn modelId="{0234C3CC-B7A8-D649-80F1-EFF17566962E}" srcId="{5A572B3C-5707-4FDF-A4F8-AC5F886892E0}" destId="{7919B9DB-92F4-334E-8F46-69BF5C21D306}" srcOrd="2" destOrd="0" parTransId="{951DCDD7-77F6-B94B-B33D-6946E5E3E3EB}" sibTransId="{3344A776-82B6-3A49-9BA6-2C228258E988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49798F4-F492-7240-91A9-8F756F1E80DA}" srcId="{5A572B3C-5707-4FDF-A4F8-AC5F886892E0}" destId="{713BC4C2-434A-9445-9ED1-E8B174999A53}" srcOrd="1" destOrd="0" parTransId="{5694CCDA-2F43-EB4F-BFE9-BFDC1ADABBAD}" sibTransId="{3F51469E-EAAD-F643-8A82-DDFAB854DE50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624CB81E-6391-8945-9BB8-D689315EDC12}" type="presParOf" srcId="{F61D42EF-B279-4445-B3E8-F8185E55A763}" destId="{29D11086-E7EA-E44F-9741-3C66D266416E}" srcOrd="1" destOrd="0" presId="urn:microsoft.com/office/officeart/2005/8/layout/lProcess2"/>
    <dgm:cxn modelId="{51BEC3F2-5E66-AD4C-97E0-C5B4F0558748}" type="presParOf" srcId="{F61D42EF-B279-4445-B3E8-F8185E55A763}" destId="{396F7D71-C0C9-6447-9627-820A79F6712E}" srcOrd="2" destOrd="0" presId="urn:microsoft.com/office/officeart/2005/8/layout/lProcess2"/>
    <dgm:cxn modelId="{D27E3BE5-A9BA-5A4C-B60D-69C92D3A5498}" type="presParOf" srcId="{F61D42EF-B279-4445-B3E8-F8185E55A763}" destId="{21983D87-E36F-D44C-800B-70765E748CA0}" srcOrd="3" destOrd="0" presId="urn:microsoft.com/office/officeart/2005/8/layout/lProcess2"/>
    <dgm:cxn modelId="{C5BD595A-CF3B-E04F-9F0A-500406C262EC}" type="presParOf" srcId="{F61D42EF-B279-4445-B3E8-F8185E55A763}" destId="{06496942-BCB0-A241-8CCF-59F0338134EE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976EE8EC-9132-824B-B1E8-0CDC87602ACF}" type="presParOf" srcId="{F5313BFE-969F-40E2-AB3E-6692FBFCC023}" destId="{6F31B586-C1AC-A642-8002-54309818C6FF}" srcOrd="1" destOrd="0" presId="urn:microsoft.com/office/officeart/2005/8/layout/lProcess2"/>
    <dgm:cxn modelId="{03CEF1B4-0B1F-484D-9821-CE4772E18E49}" type="presParOf" srcId="{F5313BFE-969F-40E2-AB3E-6692FBFCC023}" destId="{9259A5B6-425B-694D-8E23-8DCC0C8F61E3}" srcOrd="2" destOrd="0" presId="urn:microsoft.com/office/officeart/2005/8/layout/lProcess2"/>
    <dgm:cxn modelId="{C630851B-F31C-AA4D-97B0-E136E9D8E10E}" type="presParOf" srcId="{F5313BFE-969F-40E2-AB3E-6692FBFCC023}" destId="{62646506-E7E7-A54C-A308-5FB51AA4BB0F}" srcOrd="3" destOrd="0" presId="urn:microsoft.com/office/officeart/2005/8/layout/lProcess2"/>
    <dgm:cxn modelId="{2A42A3D6-EE00-6746-B2EC-0CD7080BABED}" type="presParOf" srcId="{F5313BFE-969F-40E2-AB3E-6692FBFCC023}" destId="{EF2AC133-4ECF-EF40-A194-10C3C1F99B6A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9DF47C2F-60A4-6346-927F-DC1D07B44CA1}" type="presParOf" srcId="{CF1E9819-17EC-4A81-9B79-1F89BE267027}" destId="{F96BF0BB-C572-A54D-BC01-9326E388033C}" srcOrd="1" destOrd="0" presId="urn:microsoft.com/office/officeart/2005/8/layout/lProcess2"/>
    <dgm:cxn modelId="{B8F0CCA1-7E2E-F24F-851B-76F5D5FB5CF7}" type="presParOf" srcId="{CF1E9819-17EC-4A81-9B79-1F89BE267027}" destId="{C5B4B62F-029A-2645-BEE1-128788EE62E0}" srcOrd="2" destOrd="0" presId="urn:microsoft.com/office/officeart/2005/8/layout/lProcess2"/>
    <dgm:cxn modelId="{E0F9F557-3C63-F542-9D6A-F65EEFF58819}" type="presParOf" srcId="{CF1E9819-17EC-4A81-9B79-1F89BE267027}" destId="{455CD619-B148-AE4B-9E81-1800392A2AF1}" srcOrd="3" destOrd="0" presId="urn:microsoft.com/office/officeart/2005/8/layout/lProcess2"/>
    <dgm:cxn modelId="{1288855E-DF8F-034B-B5EC-26C48A880343}" type="presParOf" srcId="{CF1E9819-17EC-4A81-9B79-1F89BE267027}" destId="{74B82B9A-99A0-864B-9836-268B22D4B56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</dgm:pt>
    <dgm:pt modelId="{73319878-E1B9-F34A-963A-1AEB155EF4F2}" type="sibTrans" cxnId="{942DD13F-E77D-CF40-B4F6-798ED98F3B6A}">
      <dgm:prSet/>
      <dgm:spPr/>
    </dgm:pt>
    <dgm:pt modelId="{81985FD0-41A0-C842-87B3-D4F65EECCBE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8B40A1-B443-6A4A-8568-E3C89210EFD4}" type="parTrans" cxnId="{450D3CFA-B7D2-0246-9D00-0780DBCC1D65}">
      <dgm:prSet/>
      <dgm:spPr/>
    </dgm:pt>
    <dgm:pt modelId="{2C10904F-91ED-BE40-A463-42C15E1EEA72}" type="sibTrans" cxnId="{450D3CFA-B7D2-0246-9D00-0780DBCC1D65}">
      <dgm:prSet/>
      <dgm:spPr/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</dgm:pt>
    <dgm:pt modelId="{742B5260-6098-E345-BE5C-EA0DB405E333}" type="sibTrans" cxnId="{A9CEFD99-DB97-AF4A-819B-68425527FEB0}">
      <dgm:prSet/>
      <dgm:spPr/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</dgm:pt>
    <dgm:pt modelId="{B99AD230-9346-1B42-BB27-E70E71C533A8}" type="sibTrans" cxnId="{0439721F-4396-2942-BF1A-061144D7EC8F}">
      <dgm:prSet/>
      <dgm:spPr/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</dgm:pt>
    <dgm:pt modelId="{9933E138-BBA8-7440-BBAA-EC41F1C410BE}" type="sibTrans" cxnId="{609494ED-B583-8241-ABA5-8D8FBB18345B}">
      <dgm:prSet/>
      <dgm:spPr/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AC9BA13-40D0-C44B-A490-9EA400818AF9}" type="parTrans" cxnId="{3E024FF5-F26C-B54E-8FB1-E7108B44A00A}">
      <dgm:prSet/>
      <dgm:spPr/>
    </dgm:pt>
    <dgm:pt modelId="{DCA2BBBA-D181-014E-BE5D-91DA2DB6B825}" type="sibTrans" cxnId="{3E024FF5-F26C-B54E-8FB1-E7108B44A00A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9">
        <dgm:presLayoutVars>
          <dgm:bulletEnabled val="1"/>
        </dgm:presLayoutVars>
      </dgm:prSet>
      <dgm:spPr/>
    </dgm:pt>
    <dgm:pt modelId="{988B39E1-654E-184F-8B8D-EBE0D0F1ED0B}" type="pres">
      <dgm:prSet presAssocID="{89E2966F-9022-9745-AEB8-7437E024DE24}" presName="aSpace2" presStyleCnt="0"/>
      <dgm:spPr/>
    </dgm:pt>
    <dgm:pt modelId="{BBB910FD-D4A2-DB4B-ACA8-BE3AAF66A26F}" type="pres">
      <dgm:prSet presAssocID="{81985FD0-41A0-C842-87B3-D4F65EECCBEE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9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4" presStyleCnt="9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5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6" presStyleCnt="9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7" presStyleCnt="9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6C4420C5-F5C9-914A-B12A-B4C0AA5C3CF0}" type="presOf" srcId="{81985FD0-41A0-C842-87B3-D4F65EECCBEE}" destId="{BBB910FD-D4A2-DB4B-ACA8-BE3AAF66A26F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450D3CFA-B7D2-0246-9D00-0780DBCC1D65}" srcId="{523BC0B2-0DA3-4C5E-B2A6-73B349D1C2ED}" destId="{81985FD0-41A0-C842-87B3-D4F65EECCBEE}" srcOrd="2" destOrd="0" parTransId="{1F8B40A1-B443-6A4A-8568-E3C89210EFD4}" sibTransId="{2C10904F-91ED-BE40-A463-42C15E1EEA72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1E50F91B-86E6-D041-AF44-4D860DFF68D1}" type="presParOf" srcId="{F61D42EF-B279-4445-B3E8-F8185E55A763}" destId="{988B39E1-654E-184F-8B8D-EBE0D0F1ED0B}" srcOrd="3" destOrd="0" presId="urn:microsoft.com/office/officeart/2005/8/layout/lProcess2"/>
    <dgm:cxn modelId="{ED2CD541-6D22-FE45-A592-CC9F56EBF55D}" type="presParOf" srcId="{F61D42EF-B279-4445-B3E8-F8185E55A763}" destId="{BBB910FD-D4A2-DB4B-ACA8-BE3AAF66A26F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D3BC22-E943-4C4F-AAE4-C07A1E831FF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53765-0C0D-1A44-BB97-F4972491F415}" type="parTrans" cxnId="{A0422528-60E7-FF45-84CA-AE8C012B2D6F}">
      <dgm:prSet/>
      <dgm:spPr/>
      <dgm:t>
        <a:bodyPr/>
        <a:lstStyle/>
        <a:p>
          <a:endParaRPr lang="en-US"/>
        </a:p>
      </dgm:t>
    </dgm:pt>
    <dgm:pt modelId="{8682E35A-3789-7E45-B703-BCB8C8AAE5E0}" type="sibTrans" cxnId="{A0422528-60E7-FF45-84CA-AE8C012B2D6F}">
      <dgm:prSet/>
      <dgm:spPr/>
      <dgm:t>
        <a:bodyPr/>
        <a:lstStyle/>
        <a:p>
          <a:endParaRPr lang="en-US"/>
        </a:p>
      </dgm:t>
    </dgm:pt>
    <dgm:pt modelId="{1D5160CE-6E70-1747-8DE3-22275B2958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B9B2069-94B9-E749-97D9-6F1FBFE2FA45}" type="parTrans" cxnId="{434624F1-194C-7A4B-A019-5000E97395F8}">
      <dgm:prSet/>
      <dgm:spPr/>
      <dgm:t>
        <a:bodyPr/>
        <a:lstStyle/>
        <a:p>
          <a:endParaRPr lang="en-US"/>
        </a:p>
      </dgm:t>
    </dgm:pt>
    <dgm:pt modelId="{A2A7CAA0-B9FC-8440-9F99-8A50D692EA7B}" type="sibTrans" cxnId="{434624F1-194C-7A4B-A019-5000E97395F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2">
        <dgm:presLayoutVars>
          <dgm:bulletEnabled val="1"/>
        </dgm:presLayoutVars>
      </dgm:prSet>
      <dgm:spPr/>
    </dgm:pt>
    <dgm:pt modelId="{66775BB0-EFF6-714C-B3B3-789A0799F3D1}" type="pres">
      <dgm:prSet presAssocID="{80C49AF1-FCE1-4222-BB16-489548276857}" presName="aSpace2" presStyleCnt="0"/>
      <dgm:spPr/>
    </dgm:pt>
    <dgm:pt modelId="{AD834CD0-B802-0D47-B572-6BC9C11DC752}" type="pres">
      <dgm:prSet presAssocID="{CCD3BC22-E943-4C4F-AAE4-C07A1E831FF2}" presName="childNode" presStyleLbl="node1" presStyleIdx="1" presStyleCnt="12">
        <dgm:presLayoutVars>
          <dgm:bulletEnabled val="1"/>
        </dgm:presLayoutVars>
      </dgm:prSet>
      <dgm:spPr/>
    </dgm:pt>
    <dgm:pt modelId="{D83FD05D-83CE-5B49-A319-AE64560A88A8}" type="pres">
      <dgm:prSet presAssocID="{CCD3BC22-E943-4C4F-AAE4-C07A1E831FF2}" presName="aSpace2" presStyleCnt="0"/>
      <dgm:spPr/>
    </dgm:pt>
    <dgm:pt modelId="{CFE89312-EFD5-D540-AABD-CF27B7783414}" type="pres">
      <dgm:prSet presAssocID="{1D5160CE-6E70-1747-8DE3-22275B2958D1}" presName="childNode" presStyleLbl="node1" presStyleIdx="2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12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4" presStyleCnt="12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5" presStyleCnt="12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12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7" presStyleCnt="12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8" presStyleCnt="12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9" presStyleCnt="12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10" presStyleCnt="12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0422528-60E7-FF45-84CA-AE8C012B2D6F}" srcId="{523BC0B2-0DA3-4C5E-B2A6-73B349D1C2ED}" destId="{CCD3BC22-E943-4C4F-AAE4-C07A1E831FF2}" srcOrd="1" destOrd="0" parTransId="{C1A53765-0C0D-1A44-BB97-F4972491F415}" sibTransId="{8682E35A-3789-7E45-B703-BCB8C8AAE5E0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4EE1393A-D079-B845-994A-B44013F6802F}" type="presOf" srcId="{1D5160CE-6E70-1747-8DE3-22275B2958D1}" destId="{CFE89312-EFD5-D540-AABD-CF27B7783414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149F2FDC-55AC-5E45-B773-068FEBA15424}" type="presOf" srcId="{CCD3BC22-E943-4C4F-AAE4-C07A1E831FF2}" destId="{AD834CD0-B802-0D47-B572-6BC9C11DC752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34624F1-194C-7A4B-A019-5000E97395F8}" srcId="{523BC0B2-0DA3-4C5E-B2A6-73B349D1C2ED}" destId="{1D5160CE-6E70-1747-8DE3-22275B2958D1}" srcOrd="2" destOrd="0" parTransId="{FB9B2069-94B9-E749-97D9-6F1FBFE2FA45}" sibTransId="{A2A7CAA0-B9FC-8440-9F99-8A50D692EA7B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6B3FA0E-2B1F-2F44-958F-C93018255CCB}" type="presParOf" srcId="{F61D42EF-B279-4445-B3E8-F8185E55A763}" destId="{66775BB0-EFF6-714C-B3B3-789A0799F3D1}" srcOrd="1" destOrd="0" presId="urn:microsoft.com/office/officeart/2005/8/layout/lProcess2"/>
    <dgm:cxn modelId="{45966BFD-9F51-0C4D-A4FD-A39A31681FC1}" type="presParOf" srcId="{F61D42EF-B279-4445-B3E8-F8185E55A763}" destId="{AD834CD0-B802-0D47-B572-6BC9C11DC752}" srcOrd="2" destOrd="0" presId="urn:microsoft.com/office/officeart/2005/8/layout/lProcess2"/>
    <dgm:cxn modelId="{F42EC059-ADDA-3F4A-95AA-9A9988E39284}" type="presParOf" srcId="{F61D42EF-B279-4445-B3E8-F8185E55A763}" destId="{D83FD05D-83CE-5B49-A319-AE64560A88A8}" srcOrd="3" destOrd="0" presId="urn:microsoft.com/office/officeart/2005/8/layout/lProcess2"/>
    <dgm:cxn modelId="{F025A3D9-7DC4-3D46-A994-B0DE368FD538}" type="presParOf" srcId="{F61D42EF-B279-4445-B3E8-F8185E55A763}" destId="{CFE89312-EFD5-D540-AABD-CF27B7783414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3EC10-CDD2-4146-B04C-8867D32C2C27}" type="doc">
      <dgm:prSet loTypeId="urn:microsoft.com/office/officeart/2005/8/layout/radial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8FC3D4-629A-2C49-A7B9-348334EE0605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Nouns described by adjectives</a:t>
          </a:r>
        </a:p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(Examples)</a:t>
          </a:r>
        </a:p>
      </dgm:t>
    </dgm:pt>
    <dgm:pt modelId="{3F4A0722-C652-D548-A9C8-FCE9D62BF0D0}" type="parTrans" cxnId="{09DAC3B6-4AA4-7441-9A0F-DBD5259D6A3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1753D1-B046-9E45-BB4D-700EF51A9DA2}" type="sibTrans" cxnId="{09DAC3B6-4AA4-7441-9A0F-DBD5259D6A3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0F82FE-CCF5-3841-87AA-324336190504}">
      <dgm:prSet phldrT="[Text]"/>
      <dgm:spPr/>
      <dgm:t>
        <a:bodyPr/>
        <a:lstStyle/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Subject</a:t>
          </a:r>
        </a:p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 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2DC979-C4B9-CF40-BDEA-CB405719FF25}" type="parTrans" cxnId="{7D15DB2E-62DE-3A40-95F0-CA6C9AC6C88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E97337-4982-2640-A046-A714573F07DE}" type="sibTrans" cxnId="{7D15DB2E-62DE-3A40-95F0-CA6C9AC6C88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604027-6D06-2E4D-8DCD-27E48F8720D0}">
      <dgm:prSet phldrT="[Text]"/>
      <dgm:spPr/>
      <dgm:t>
        <a:bodyPr/>
        <a:lstStyle/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pPr rtl="0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19EF3C-2267-324D-A3C4-83C023647AAD}" type="parTrans" cxnId="{E9F627C9-7691-014A-94F7-79E542AEDB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037BE7-DB0C-794A-89A8-3384EE492A52}" type="sibTrans" cxnId="{E9F627C9-7691-014A-94F7-79E542AEDB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1A05CA-62FC-B446-9602-FBE45B306136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Doer</a:t>
          </a: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337CCB-6C7A-1B4B-A9C0-6C3FB5069C8A}" type="parTrans" cxnId="{0EBF8E16-4AC5-8144-8A98-64DE7C9F134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F42706-D958-C948-83A7-4978753C5D30}" type="sibTrans" cxnId="{0EBF8E16-4AC5-8144-8A98-64DE7C9F134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8B4C8A-F894-7C43-A5A7-9AC0FB5B5E1F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Object</a:t>
          </a: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5660A3-3027-C24D-8D20-404F151EF11C}" type="parTrans" cxnId="{90774055-0C9A-CE44-99F3-9C77BF8F54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7B24B6-9922-E246-89A3-C98819E9A80C}" type="sibTrans" cxnId="{90774055-0C9A-CE44-99F3-9C77BF8F54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DC980C-9503-454A-A198-0C34B07D7CA7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Possessive 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7F0876-CDE3-424B-A985-75A386CC5560}" type="parTrans" cxnId="{D5AACB62-FD18-6447-96A1-AA2BE9FF4DCA}">
      <dgm:prSet/>
      <dgm:spPr/>
      <dgm:t>
        <a:bodyPr/>
        <a:lstStyle/>
        <a:p>
          <a:endParaRPr lang="en-US"/>
        </a:p>
      </dgm:t>
    </dgm:pt>
    <dgm:pt modelId="{A71C4631-8E02-4046-8EA0-E78852620B7A}" type="sibTrans" cxnId="{D5AACB62-FD18-6447-96A1-AA2BE9FF4DCA}">
      <dgm:prSet/>
      <dgm:spPr/>
      <dgm:t>
        <a:bodyPr/>
        <a:lstStyle/>
        <a:p>
          <a:endParaRPr lang="en-US"/>
        </a:p>
      </dgm:t>
    </dgm:pt>
    <dgm:pt modelId="{679A9FB7-9392-024E-ABA0-53E75BE5D60F}" type="pres">
      <dgm:prSet presAssocID="{E9D3EC10-CDD2-4146-B04C-8867D32C2C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38F4A6-7D5D-7E45-97E6-C658FE942181}" type="pres">
      <dgm:prSet presAssocID="{C68FC3D4-629A-2C49-A7B9-348334EE0605}" presName="centerShape" presStyleLbl="node0" presStyleIdx="0" presStyleCnt="1"/>
      <dgm:spPr/>
    </dgm:pt>
    <dgm:pt modelId="{F3FC538F-5F3C-C344-AAF9-CF7128819544}" type="pres">
      <dgm:prSet presAssocID="{9E2DC979-C4B9-CF40-BDEA-CB405719FF25}" presName="parTrans" presStyleLbl="sibTrans2D1" presStyleIdx="0" presStyleCnt="5"/>
      <dgm:spPr/>
    </dgm:pt>
    <dgm:pt modelId="{2A287FDE-76B9-EB4F-82FB-244C217526B9}" type="pres">
      <dgm:prSet presAssocID="{9E2DC979-C4B9-CF40-BDEA-CB405719FF25}" presName="connectorText" presStyleLbl="sibTrans2D1" presStyleIdx="0" presStyleCnt="5"/>
      <dgm:spPr/>
    </dgm:pt>
    <dgm:pt modelId="{D944A6BA-D11B-3A4A-A388-D5B672CFE625}" type="pres">
      <dgm:prSet presAssocID="{3F0F82FE-CCF5-3841-87AA-324336190504}" presName="node" presStyleLbl="node1" presStyleIdx="0" presStyleCnt="5">
        <dgm:presLayoutVars>
          <dgm:bulletEnabled val="1"/>
        </dgm:presLayoutVars>
      </dgm:prSet>
      <dgm:spPr/>
    </dgm:pt>
    <dgm:pt modelId="{32C33EC6-4A21-E143-AE10-DDA3DB05C27B}" type="pres">
      <dgm:prSet presAssocID="{5219EF3C-2267-324D-A3C4-83C023647AAD}" presName="parTrans" presStyleLbl="sibTrans2D1" presStyleIdx="1" presStyleCnt="5"/>
      <dgm:spPr/>
    </dgm:pt>
    <dgm:pt modelId="{FAF6A3FA-88CA-354B-848C-9D2EC5222E30}" type="pres">
      <dgm:prSet presAssocID="{5219EF3C-2267-324D-A3C4-83C023647AAD}" presName="connectorText" presStyleLbl="sibTrans2D1" presStyleIdx="1" presStyleCnt="5"/>
      <dgm:spPr/>
    </dgm:pt>
    <dgm:pt modelId="{FC9D1382-32B3-4A46-91B2-B7FE35CF266D}" type="pres">
      <dgm:prSet presAssocID="{33604027-6D06-2E4D-8DCD-27E48F8720D0}" presName="node" presStyleLbl="node1" presStyleIdx="1" presStyleCnt="5">
        <dgm:presLayoutVars>
          <dgm:bulletEnabled val="1"/>
        </dgm:presLayoutVars>
      </dgm:prSet>
      <dgm:spPr/>
    </dgm:pt>
    <dgm:pt modelId="{F29437E1-EFB3-224A-A7CE-E8584AB09A69}" type="pres">
      <dgm:prSet presAssocID="{DD337CCB-6C7A-1B4B-A9C0-6C3FB5069C8A}" presName="parTrans" presStyleLbl="sibTrans2D1" presStyleIdx="2" presStyleCnt="5"/>
      <dgm:spPr/>
    </dgm:pt>
    <dgm:pt modelId="{48285231-07AC-4F47-9F43-BD3C7AADC2EE}" type="pres">
      <dgm:prSet presAssocID="{DD337CCB-6C7A-1B4B-A9C0-6C3FB5069C8A}" presName="connectorText" presStyleLbl="sibTrans2D1" presStyleIdx="2" presStyleCnt="5"/>
      <dgm:spPr/>
    </dgm:pt>
    <dgm:pt modelId="{52BE0BCF-6129-4242-953D-7FD3484A1579}" type="pres">
      <dgm:prSet presAssocID="{4C1A05CA-62FC-B446-9602-FBE45B306136}" presName="node" presStyleLbl="node1" presStyleIdx="2" presStyleCnt="5">
        <dgm:presLayoutVars>
          <dgm:bulletEnabled val="1"/>
        </dgm:presLayoutVars>
      </dgm:prSet>
      <dgm:spPr/>
    </dgm:pt>
    <dgm:pt modelId="{2BEDD2A2-C292-4D48-A7EA-AAD6FEB16998}" type="pres">
      <dgm:prSet presAssocID="{B05660A3-3027-C24D-8D20-404F151EF11C}" presName="parTrans" presStyleLbl="sibTrans2D1" presStyleIdx="3" presStyleCnt="5"/>
      <dgm:spPr/>
    </dgm:pt>
    <dgm:pt modelId="{46D7A8D8-0BF9-5D47-843F-1D77DF2D34D0}" type="pres">
      <dgm:prSet presAssocID="{B05660A3-3027-C24D-8D20-404F151EF11C}" presName="connectorText" presStyleLbl="sibTrans2D1" presStyleIdx="3" presStyleCnt="5"/>
      <dgm:spPr/>
    </dgm:pt>
    <dgm:pt modelId="{10B31627-AE31-BB4D-AE2A-1ACD02B81F1F}" type="pres">
      <dgm:prSet presAssocID="{438B4C8A-F894-7C43-A5A7-9AC0FB5B5E1F}" presName="node" presStyleLbl="node1" presStyleIdx="3" presStyleCnt="5">
        <dgm:presLayoutVars>
          <dgm:bulletEnabled val="1"/>
        </dgm:presLayoutVars>
      </dgm:prSet>
      <dgm:spPr/>
    </dgm:pt>
    <dgm:pt modelId="{B6F9935F-BF96-8B45-B6FE-3FBE7B37E5EC}" type="pres">
      <dgm:prSet presAssocID="{077F0876-CDE3-424B-A985-75A386CC5560}" presName="parTrans" presStyleLbl="sibTrans2D1" presStyleIdx="4" presStyleCnt="5"/>
      <dgm:spPr/>
    </dgm:pt>
    <dgm:pt modelId="{D778C13F-C9AA-E645-90E6-7943785A4A67}" type="pres">
      <dgm:prSet presAssocID="{077F0876-CDE3-424B-A985-75A386CC5560}" presName="connectorText" presStyleLbl="sibTrans2D1" presStyleIdx="4" presStyleCnt="5"/>
      <dgm:spPr/>
    </dgm:pt>
    <dgm:pt modelId="{03676274-61D9-E04F-9614-D71C4C09BCB0}" type="pres">
      <dgm:prSet presAssocID="{03DC980C-9503-454A-A198-0C34B07D7CA7}" presName="node" presStyleLbl="node1" presStyleIdx="4" presStyleCnt="5">
        <dgm:presLayoutVars>
          <dgm:bulletEnabled val="1"/>
        </dgm:presLayoutVars>
      </dgm:prSet>
      <dgm:spPr/>
    </dgm:pt>
  </dgm:ptLst>
  <dgm:cxnLst>
    <dgm:cxn modelId="{1C3FEC0D-0ABE-034F-AFE8-A286F5EC6653}" type="presOf" srcId="{B05660A3-3027-C24D-8D20-404F151EF11C}" destId="{2BEDD2A2-C292-4D48-A7EA-AAD6FEB16998}" srcOrd="0" destOrd="0" presId="urn:microsoft.com/office/officeart/2005/8/layout/radial5"/>
    <dgm:cxn modelId="{0EBF8E16-4AC5-8144-8A98-64DE7C9F134B}" srcId="{C68FC3D4-629A-2C49-A7B9-348334EE0605}" destId="{4C1A05CA-62FC-B446-9602-FBE45B306136}" srcOrd="2" destOrd="0" parTransId="{DD337CCB-6C7A-1B4B-A9C0-6C3FB5069C8A}" sibTransId="{C9F42706-D958-C948-83A7-4978753C5D30}"/>
    <dgm:cxn modelId="{B2186222-5E5F-764F-A624-188AF0BE2C23}" type="presOf" srcId="{DD337CCB-6C7A-1B4B-A9C0-6C3FB5069C8A}" destId="{48285231-07AC-4F47-9F43-BD3C7AADC2EE}" srcOrd="1" destOrd="0" presId="urn:microsoft.com/office/officeart/2005/8/layout/radial5"/>
    <dgm:cxn modelId="{2909D722-B3CD-794E-8E58-CF2E900E0A00}" type="presOf" srcId="{9E2DC979-C4B9-CF40-BDEA-CB405719FF25}" destId="{2A287FDE-76B9-EB4F-82FB-244C217526B9}" srcOrd="1" destOrd="0" presId="urn:microsoft.com/office/officeart/2005/8/layout/radial5"/>
    <dgm:cxn modelId="{952EF429-37AB-D244-B89D-602C478890D7}" type="presOf" srcId="{E9D3EC10-CDD2-4146-B04C-8867D32C2C27}" destId="{679A9FB7-9392-024E-ABA0-53E75BE5D60F}" srcOrd="0" destOrd="0" presId="urn:microsoft.com/office/officeart/2005/8/layout/radial5"/>
    <dgm:cxn modelId="{7D15DB2E-62DE-3A40-95F0-CA6C9AC6C885}" srcId="{C68FC3D4-629A-2C49-A7B9-348334EE0605}" destId="{3F0F82FE-CCF5-3841-87AA-324336190504}" srcOrd="0" destOrd="0" parTransId="{9E2DC979-C4B9-CF40-BDEA-CB405719FF25}" sibTransId="{50E97337-4982-2640-A046-A714573F07DE}"/>
    <dgm:cxn modelId="{98634635-DF4C-A748-9B84-52E5444DAEA6}" type="presOf" srcId="{438B4C8A-F894-7C43-A5A7-9AC0FB5B5E1F}" destId="{10B31627-AE31-BB4D-AE2A-1ACD02B81F1F}" srcOrd="0" destOrd="0" presId="urn:microsoft.com/office/officeart/2005/8/layout/radial5"/>
    <dgm:cxn modelId="{E6123A42-1F2C-874A-8921-72C8EECB4483}" type="presOf" srcId="{4C1A05CA-62FC-B446-9602-FBE45B306136}" destId="{52BE0BCF-6129-4242-953D-7FD3484A1579}" srcOrd="0" destOrd="0" presId="urn:microsoft.com/office/officeart/2005/8/layout/radial5"/>
    <dgm:cxn modelId="{D5AACB62-FD18-6447-96A1-AA2BE9FF4DCA}" srcId="{C68FC3D4-629A-2C49-A7B9-348334EE0605}" destId="{03DC980C-9503-454A-A198-0C34B07D7CA7}" srcOrd="4" destOrd="0" parTransId="{077F0876-CDE3-424B-A985-75A386CC5560}" sibTransId="{A71C4631-8E02-4046-8EA0-E78852620B7A}"/>
    <dgm:cxn modelId="{09BDA773-FACD-9D40-AA97-F3033356BC0E}" type="presOf" srcId="{077F0876-CDE3-424B-A985-75A386CC5560}" destId="{D778C13F-C9AA-E645-90E6-7943785A4A67}" srcOrd="1" destOrd="0" presId="urn:microsoft.com/office/officeart/2005/8/layout/radial5"/>
    <dgm:cxn modelId="{90774055-0C9A-CE44-99F3-9C77BF8F542A}" srcId="{C68FC3D4-629A-2C49-A7B9-348334EE0605}" destId="{438B4C8A-F894-7C43-A5A7-9AC0FB5B5E1F}" srcOrd="3" destOrd="0" parTransId="{B05660A3-3027-C24D-8D20-404F151EF11C}" sibTransId="{417B24B6-9922-E246-89A3-C98819E9A80C}"/>
    <dgm:cxn modelId="{85A71B76-7439-7A4E-8558-45185A1127E6}" type="presOf" srcId="{33604027-6D06-2E4D-8DCD-27E48F8720D0}" destId="{FC9D1382-32B3-4A46-91B2-B7FE35CF266D}" srcOrd="0" destOrd="0" presId="urn:microsoft.com/office/officeart/2005/8/layout/radial5"/>
    <dgm:cxn modelId="{4D3BDA8E-E108-8F4B-AF31-E1A4AF3BA55D}" type="presOf" srcId="{5219EF3C-2267-324D-A3C4-83C023647AAD}" destId="{32C33EC6-4A21-E143-AE10-DDA3DB05C27B}" srcOrd="0" destOrd="0" presId="urn:microsoft.com/office/officeart/2005/8/layout/radial5"/>
    <dgm:cxn modelId="{45D21597-54E0-C94C-9B57-E1194DD4BE36}" type="presOf" srcId="{077F0876-CDE3-424B-A985-75A386CC5560}" destId="{B6F9935F-BF96-8B45-B6FE-3FBE7B37E5EC}" srcOrd="0" destOrd="0" presId="urn:microsoft.com/office/officeart/2005/8/layout/radial5"/>
    <dgm:cxn modelId="{9B7B839B-F602-634A-8A90-FECA3E4F7C00}" type="presOf" srcId="{DD337CCB-6C7A-1B4B-A9C0-6C3FB5069C8A}" destId="{F29437E1-EFB3-224A-A7CE-E8584AB09A69}" srcOrd="0" destOrd="0" presId="urn:microsoft.com/office/officeart/2005/8/layout/radial5"/>
    <dgm:cxn modelId="{5DB5E3B1-1BB5-084B-82EB-BB42FB7EDF48}" type="presOf" srcId="{3F0F82FE-CCF5-3841-87AA-324336190504}" destId="{D944A6BA-D11B-3A4A-A388-D5B672CFE625}" srcOrd="0" destOrd="0" presId="urn:microsoft.com/office/officeart/2005/8/layout/radial5"/>
    <dgm:cxn modelId="{09DAC3B6-4AA4-7441-9A0F-DBD5259D6A3F}" srcId="{E9D3EC10-CDD2-4146-B04C-8867D32C2C27}" destId="{C68FC3D4-629A-2C49-A7B9-348334EE0605}" srcOrd="0" destOrd="0" parTransId="{3F4A0722-C652-D548-A9C8-FCE9D62BF0D0}" sibTransId="{B91753D1-B046-9E45-BB4D-700EF51A9DA2}"/>
    <dgm:cxn modelId="{E9F627C9-7691-014A-94F7-79E542AEDB59}" srcId="{C68FC3D4-629A-2C49-A7B9-348334EE0605}" destId="{33604027-6D06-2E4D-8DCD-27E48F8720D0}" srcOrd="1" destOrd="0" parTransId="{5219EF3C-2267-324D-A3C4-83C023647AAD}" sibTransId="{34037BE7-DB0C-794A-89A8-3384EE492A52}"/>
    <dgm:cxn modelId="{876321D1-9DC8-6148-84CE-5E283E693DB0}" type="presOf" srcId="{C68FC3D4-629A-2C49-A7B9-348334EE0605}" destId="{C038F4A6-7D5D-7E45-97E6-C658FE942181}" srcOrd="0" destOrd="0" presId="urn:microsoft.com/office/officeart/2005/8/layout/radial5"/>
    <dgm:cxn modelId="{8A9A32D5-7D6C-3E4E-9F8B-120B63153EDA}" type="presOf" srcId="{9E2DC979-C4B9-CF40-BDEA-CB405719FF25}" destId="{F3FC538F-5F3C-C344-AAF9-CF7128819544}" srcOrd="0" destOrd="0" presId="urn:microsoft.com/office/officeart/2005/8/layout/radial5"/>
    <dgm:cxn modelId="{760959DC-49C7-F24C-9D9D-4F632139DBCD}" type="presOf" srcId="{03DC980C-9503-454A-A198-0C34B07D7CA7}" destId="{03676274-61D9-E04F-9614-D71C4C09BCB0}" srcOrd="0" destOrd="0" presId="urn:microsoft.com/office/officeart/2005/8/layout/radial5"/>
    <dgm:cxn modelId="{8C0F2EE5-C313-684F-B957-F42F7CE14268}" type="presOf" srcId="{5219EF3C-2267-324D-A3C4-83C023647AAD}" destId="{FAF6A3FA-88CA-354B-848C-9D2EC5222E30}" srcOrd="1" destOrd="0" presId="urn:microsoft.com/office/officeart/2005/8/layout/radial5"/>
    <dgm:cxn modelId="{D532FDF9-1E49-6140-AE91-3AE7AAD83EFB}" type="presOf" srcId="{B05660A3-3027-C24D-8D20-404F151EF11C}" destId="{46D7A8D8-0BF9-5D47-843F-1D77DF2D34D0}" srcOrd="1" destOrd="0" presId="urn:microsoft.com/office/officeart/2005/8/layout/radial5"/>
    <dgm:cxn modelId="{9121A733-D7A1-BE4C-9DB5-991B3294AD0D}" type="presParOf" srcId="{679A9FB7-9392-024E-ABA0-53E75BE5D60F}" destId="{C038F4A6-7D5D-7E45-97E6-C658FE942181}" srcOrd="0" destOrd="0" presId="urn:microsoft.com/office/officeart/2005/8/layout/radial5"/>
    <dgm:cxn modelId="{F9F695A4-5B49-3E40-BA13-07DFB21AE025}" type="presParOf" srcId="{679A9FB7-9392-024E-ABA0-53E75BE5D60F}" destId="{F3FC538F-5F3C-C344-AAF9-CF7128819544}" srcOrd="1" destOrd="0" presId="urn:microsoft.com/office/officeart/2005/8/layout/radial5"/>
    <dgm:cxn modelId="{300436B4-A0C1-2741-9203-D7E9804A49D9}" type="presParOf" srcId="{F3FC538F-5F3C-C344-AAF9-CF7128819544}" destId="{2A287FDE-76B9-EB4F-82FB-244C217526B9}" srcOrd="0" destOrd="0" presId="urn:microsoft.com/office/officeart/2005/8/layout/radial5"/>
    <dgm:cxn modelId="{DAA8D6B8-4990-3045-ABA6-A3A62475DE34}" type="presParOf" srcId="{679A9FB7-9392-024E-ABA0-53E75BE5D60F}" destId="{D944A6BA-D11B-3A4A-A388-D5B672CFE625}" srcOrd="2" destOrd="0" presId="urn:microsoft.com/office/officeart/2005/8/layout/radial5"/>
    <dgm:cxn modelId="{9437E08C-55D3-BA41-A57A-EEB17C51822F}" type="presParOf" srcId="{679A9FB7-9392-024E-ABA0-53E75BE5D60F}" destId="{32C33EC6-4A21-E143-AE10-DDA3DB05C27B}" srcOrd="3" destOrd="0" presId="urn:microsoft.com/office/officeart/2005/8/layout/radial5"/>
    <dgm:cxn modelId="{142B2346-76C8-DD46-AB3E-9FDA10665947}" type="presParOf" srcId="{32C33EC6-4A21-E143-AE10-DDA3DB05C27B}" destId="{FAF6A3FA-88CA-354B-848C-9D2EC5222E30}" srcOrd="0" destOrd="0" presId="urn:microsoft.com/office/officeart/2005/8/layout/radial5"/>
    <dgm:cxn modelId="{0B0F3D69-1BD7-4845-A81A-B8C4C423E14B}" type="presParOf" srcId="{679A9FB7-9392-024E-ABA0-53E75BE5D60F}" destId="{FC9D1382-32B3-4A46-91B2-B7FE35CF266D}" srcOrd="4" destOrd="0" presId="urn:microsoft.com/office/officeart/2005/8/layout/radial5"/>
    <dgm:cxn modelId="{2B5280E9-ACEA-CC4C-B1BC-37900C9FCA29}" type="presParOf" srcId="{679A9FB7-9392-024E-ABA0-53E75BE5D60F}" destId="{F29437E1-EFB3-224A-A7CE-E8584AB09A69}" srcOrd="5" destOrd="0" presId="urn:microsoft.com/office/officeart/2005/8/layout/radial5"/>
    <dgm:cxn modelId="{DA730D59-5EE0-0749-B443-B18BFF5A468F}" type="presParOf" srcId="{F29437E1-EFB3-224A-A7CE-E8584AB09A69}" destId="{48285231-07AC-4F47-9F43-BD3C7AADC2EE}" srcOrd="0" destOrd="0" presId="urn:microsoft.com/office/officeart/2005/8/layout/radial5"/>
    <dgm:cxn modelId="{E897CA3A-671B-5340-B9E7-BA47EC3581C0}" type="presParOf" srcId="{679A9FB7-9392-024E-ABA0-53E75BE5D60F}" destId="{52BE0BCF-6129-4242-953D-7FD3484A1579}" srcOrd="6" destOrd="0" presId="urn:microsoft.com/office/officeart/2005/8/layout/radial5"/>
    <dgm:cxn modelId="{8C5C2A70-2AB0-1046-AA15-45A1DCDA9782}" type="presParOf" srcId="{679A9FB7-9392-024E-ABA0-53E75BE5D60F}" destId="{2BEDD2A2-C292-4D48-A7EA-AAD6FEB16998}" srcOrd="7" destOrd="0" presId="urn:microsoft.com/office/officeart/2005/8/layout/radial5"/>
    <dgm:cxn modelId="{5624A57C-C4AF-E041-9D3A-CE84452927D6}" type="presParOf" srcId="{2BEDD2A2-C292-4D48-A7EA-AAD6FEB16998}" destId="{46D7A8D8-0BF9-5D47-843F-1D77DF2D34D0}" srcOrd="0" destOrd="0" presId="urn:microsoft.com/office/officeart/2005/8/layout/radial5"/>
    <dgm:cxn modelId="{4F951ACF-DCCC-E347-963C-E6B06136B81E}" type="presParOf" srcId="{679A9FB7-9392-024E-ABA0-53E75BE5D60F}" destId="{10B31627-AE31-BB4D-AE2A-1ACD02B81F1F}" srcOrd="8" destOrd="0" presId="urn:microsoft.com/office/officeart/2005/8/layout/radial5"/>
    <dgm:cxn modelId="{989FED9B-68C9-0046-BBDA-B86A1E676C22}" type="presParOf" srcId="{679A9FB7-9392-024E-ABA0-53E75BE5D60F}" destId="{B6F9935F-BF96-8B45-B6FE-3FBE7B37E5EC}" srcOrd="9" destOrd="0" presId="urn:microsoft.com/office/officeart/2005/8/layout/radial5"/>
    <dgm:cxn modelId="{D5B0F8CB-095B-D545-81A9-10C88854C15C}" type="presParOf" srcId="{B6F9935F-BF96-8B45-B6FE-3FBE7B37E5EC}" destId="{D778C13F-C9AA-E645-90E6-7943785A4A67}" srcOrd="0" destOrd="0" presId="urn:microsoft.com/office/officeart/2005/8/layout/radial5"/>
    <dgm:cxn modelId="{FD66EF70-F789-9B4C-A0CF-80AE4E4510A7}" type="presParOf" srcId="{679A9FB7-9392-024E-ABA0-53E75BE5D60F}" destId="{03676274-61D9-E04F-9614-D71C4C09BCB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1" presStyleCnt="3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3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0223BA27-C45E-6F40-B757-B493005A30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4A396F6-9566-CD42-81B4-6B4586CCF4CA}" type="parTrans" cxnId="{718B9778-D2C2-F245-B772-C2F571A8C08E}">
      <dgm:prSet/>
      <dgm:spPr/>
    </dgm:pt>
    <dgm:pt modelId="{600B0879-1B39-6C48-B239-B8C0C07162FA}" type="sibTrans" cxnId="{718B9778-D2C2-F245-B772-C2F571A8C08E}">
      <dgm:prSet/>
      <dgm:spPr/>
    </dgm:pt>
    <dgm:pt modelId="{713BC4C2-434A-9445-9ED1-E8B174999A5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5694CCDA-2F43-EB4F-BFE9-BFDC1ADABBAD}" type="parTrans" cxnId="{449798F4-F492-7240-91A9-8F756F1E80DA}">
      <dgm:prSet/>
      <dgm:spPr/>
    </dgm:pt>
    <dgm:pt modelId="{3F51469E-EAAD-F643-8A82-DDFAB854DE50}" type="sibTrans" cxnId="{449798F4-F492-7240-91A9-8F756F1E80DA}">
      <dgm:prSet/>
      <dgm:spPr/>
    </dgm:pt>
    <dgm:pt modelId="{1C6892E0-4729-B742-8A61-88658FAD28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ECE0E26-C19B-CE4A-8DF2-14E9FB3BDA21}" type="parTrans" cxnId="{72722A2E-D670-2D4F-8C33-BAC59BDD4CA9}">
      <dgm:prSet/>
      <dgm:spPr/>
    </dgm:pt>
    <dgm:pt modelId="{B1317756-2E09-CF4C-B926-D8C345015A09}" type="sibTrans" cxnId="{72722A2E-D670-2D4F-8C33-BAC59BDD4CA9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6">
        <dgm:presLayoutVars>
          <dgm:bulletEnabled val="1"/>
        </dgm:presLayoutVars>
      </dgm:prSet>
      <dgm:spPr/>
    </dgm:pt>
    <dgm:pt modelId="{29D11086-E7EA-E44F-9741-3C66D266416E}" type="pres">
      <dgm:prSet presAssocID="{80C49AF1-FCE1-4222-BB16-489548276857}" presName="aSpace2" presStyleCnt="0"/>
      <dgm:spPr/>
    </dgm:pt>
    <dgm:pt modelId="{396F7D71-C0C9-6447-9627-820A79F6712E}" type="pres">
      <dgm:prSet presAssocID="{0223BA27-C45E-6F40-B757-B493005A30EF}" presName="childNode" presStyleLbl="node1" presStyleIdx="1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2" presStyleCnt="6">
        <dgm:presLayoutVars>
          <dgm:bulletEnabled val="1"/>
        </dgm:presLayoutVars>
      </dgm:prSet>
      <dgm:spPr/>
    </dgm:pt>
    <dgm:pt modelId="{6F31B586-C1AC-A642-8002-54309818C6FF}" type="pres">
      <dgm:prSet presAssocID="{822469CF-B542-FB49-9F6D-44EBFD06FE71}" presName="aSpace2" presStyleCnt="0"/>
      <dgm:spPr/>
    </dgm:pt>
    <dgm:pt modelId="{9259A5B6-425B-694D-8E23-8DCC0C8F61E3}" type="pres">
      <dgm:prSet presAssocID="{713BC4C2-434A-9445-9ED1-E8B174999A53}" presName="childNode" presStyleLbl="node1" presStyleIdx="3" presStyleCnt="6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6">
        <dgm:presLayoutVars>
          <dgm:bulletEnabled val="1"/>
        </dgm:presLayoutVars>
      </dgm:prSet>
      <dgm:spPr/>
    </dgm:pt>
    <dgm:pt modelId="{F96BF0BB-C572-A54D-BC01-9326E388033C}" type="pres">
      <dgm:prSet presAssocID="{C3C8ED66-6814-4E0F-B6D7-B614518D7B59}" presName="aSpace2" presStyleCnt="0"/>
      <dgm:spPr/>
    </dgm:pt>
    <dgm:pt modelId="{C5B4B62F-029A-2645-BEE1-128788EE62E0}" type="pres">
      <dgm:prSet presAssocID="{1C6892E0-4729-B742-8A61-88658FAD284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0775E01-BBFD-E642-A588-2E37BE91D394}" type="presOf" srcId="{0223BA27-C45E-6F40-B757-B493005A30EF}" destId="{396F7D71-C0C9-6447-9627-820A79F6712E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2722A2E-D670-2D4F-8C33-BAC59BDD4CA9}" srcId="{35DA90E3-8021-4875-AC5B-6EA22DA5E459}" destId="{1C6892E0-4729-B742-8A61-88658FAD284E}" srcOrd="1" destOrd="0" parTransId="{FECE0E26-C19B-CE4A-8DF2-14E9FB3BDA21}" sibTransId="{B1317756-2E09-CF4C-B926-D8C345015A09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58189A4E-F23D-734D-BC9D-B16E0444FC1F}" type="presOf" srcId="{713BC4C2-434A-9445-9ED1-E8B174999A53}" destId="{9259A5B6-425B-694D-8E23-8DCC0C8F61E3}" srcOrd="0" destOrd="0" presId="urn:microsoft.com/office/officeart/2005/8/layout/lProcess2"/>
    <dgm:cxn modelId="{718B9778-D2C2-F245-B772-C2F571A8C08E}" srcId="{523BC0B2-0DA3-4C5E-B2A6-73B349D1C2ED}" destId="{0223BA27-C45E-6F40-B757-B493005A30EF}" srcOrd="1" destOrd="0" parTransId="{24A396F6-9566-CD42-81B4-6B4586CCF4CA}" sibTransId="{600B0879-1B39-6C48-B239-B8C0C07162FA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EBF62C7-4714-5846-884D-939AB5D7F6C0}" type="presOf" srcId="{1C6892E0-4729-B742-8A61-88658FAD284E}" destId="{C5B4B62F-029A-2645-BEE1-128788EE62E0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49798F4-F492-7240-91A9-8F756F1E80DA}" srcId="{5A572B3C-5707-4FDF-A4F8-AC5F886892E0}" destId="{713BC4C2-434A-9445-9ED1-E8B174999A53}" srcOrd="1" destOrd="0" parTransId="{5694CCDA-2F43-EB4F-BFE9-BFDC1ADABBAD}" sibTransId="{3F51469E-EAAD-F643-8A82-DDFAB854DE50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624CB81E-6391-8945-9BB8-D689315EDC12}" type="presParOf" srcId="{F61D42EF-B279-4445-B3E8-F8185E55A763}" destId="{29D11086-E7EA-E44F-9741-3C66D266416E}" srcOrd="1" destOrd="0" presId="urn:microsoft.com/office/officeart/2005/8/layout/lProcess2"/>
    <dgm:cxn modelId="{51BEC3F2-5E66-AD4C-97E0-C5B4F0558748}" type="presParOf" srcId="{F61D42EF-B279-4445-B3E8-F8185E55A763}" destId="{396F7D71-C0C9-6447-9627-820A79F6712E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976EE8EC-9132-824B-B1E8-0CDC87602ACF}" type="presParOf" srcId="{F5313BFE-969F-40E2-AB3E-6692FBFCC023}" destId="{6F31B586-C1AC-A642-8002-54309818C6FF}" srcOrd="1" destOrd="0" presId="urn:microsoft.com/office/officeart/2005/8/layout/lProcess2"/>
    <dgm:cxn modelId="{03CEF1B4-0B1F-484D-9821-CE4772E18E49}" type="presParOf" srcId="{F5313BFE-969F-40E2-AB3E-6692FBFCC023}" destId="{9259A5B6-425B-694D-8E23-8DCC0C8F61E3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9DF47C2F-60A4-6346-927F-DC1D07B44CA1}" type="presParOf" srcId="{CF1E9819-17EC-4A81-9B79-1F89BE267027}" destId="{F96BF0BB-C572-A54D-BC01-9326E388033C}" srcOrd="1" destOrd="0" presId="urn:microsoft.com/office/officeart/2005/8/layout/lProcess2"/>
    <dgm:cxn modelId="{B8F0CCA1-7E2E-F24F-851B-76F5D5FB5CF7}" type="presParOf" srcId="{CF1E9819-17EC-4A81-9B79-1F89BE267027}" destId="{C5B4B62F-029A-2645-BEE1-128788EE62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</dgm:pt>
    <dgm:pt modelId="{73319878-E1B9-F34A-963A-1AEB155EF4F2}" type="sibTrans" cxnId="{942DD13F-E77D-CF40-B4F6-798ED98F3B6A}">
      <dgm:prSet/>
      <dgm:spPr/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</dgm:pt>
    <dgm:pt modelId="{742B5260-6098-E345-BE5C-EA0DB405E333}" type="sibTrans" cxnId="{A9CEFD99-DB97-AF4A-819B-68425527FEB0}">
      <dgm:prSet/>
      <dgm:spPr/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</dgm:pt>
    <dgm:pt modelId="{9933E138-BBA8-7440-BBAA-EC41F1C410BE}" type="sibTrans" cxnId="{609494ED-B583-8241-ABA5-8D8FBB18345B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2" presStyleCnt="6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3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4" presStyleCnt="6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44993"/>
          <a:ext cx="734700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79578"/>
        <a:ext cx="7277835" cy="639310"/>
      </dsp:txXfrm>
    </dsp:sp>
    <dsp:sp modelId="{8387AD6A-4F27-4B95-A562-1683FBF649FF}">
      <dsp:nvSpPr>
        <dsp:cNvPr id="0" name=""/>
        <dsp:cNvSpPr/>
      </dsp:nvSpPr>
      <dsp:spPr>
        <a:xfrm>
          <a:off x="0" y="150566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1151423"/>
          <a:ext cx="7347005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1186008"/>
        <a:ext cx="7277835" cy="639310"/>
      </dsp:txXfrm>
    </dsp:sp>
    <dsp:sp modelId="{DA6EC800-4A5E-4433-B1BD-149B73673078}">
      <dsp:nvSpPr>
        <dsp:cNvPr id="0" name=""/>
        <dsp:cNvSpPr/>
      </dsp:nvSpPr>
      <dsp:spPr>
        <a:xfrm>
          <a:off x="0" y="259430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22273"/>
          <a:ext cx="7347005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2256858"/>
        <a:ext cx="7277835" cy="639310"/>
      </dsp:txXfrm>
    </dsp:sp>
    <dsp:sp modelId="{342FEC3C-0F30-4065-BD27-3AF9C6FE50CB}">
      <dsp:nvSpPr>
        <dsp:cNvPr id="0" name=""/>
        <dsp:cNvSpPr/>
      </dsp:nvSpPr>
      <dsp:spPr>
        <a:xfrm>
          <a:off x="0" y="368294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3328703"/>
          <a:ext cx="7347005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3363288"/>
        <a:ext cx="7277835" cy="639310"/>
      </dsp:txXfrm>
    </dsp:sp>
    <dsp:sp modelId="{7D48F86F-0E40-40D0-BC36-F3E421836F75}">
      <dsp:nvSpPr>
        <dsp:cNvPr id="0" name=""/>
        <dsp:cNvSpPr/>
      </dsp:nvSpPr>
      <dsp:spPr>
        <a:xfrm>
          <a:off x="0" y="477158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4417342"/>
          <a:ext cx="7347005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4451927"/>
        <a:ext cx="7277835" cy="639310"/>
      </dsp:txXfrm>
    </dsp:sp>
    <dsp:sp modelId="{C6C783DB-3550-412C-B9F3-82F28221DFB8}">
      <dsp:nvSpPr>
        <dsp:cNvPr id="0" name=""/>
        <dsp:cNvSpPr/>
      </dsp:nvSpPr>
      <dsp:spPr>
        <a:xfrm>
          <a:off x="0" y="586022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5505983"/>
          <a:ext cx="7347005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5540568"/>
        <a:ext cx="7277835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FDB0A845-B53E-410E-B276-31EDFB0B1435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8340"/>
        <a:ext cx="1086133" cy="1141863"/>
      </dsp:txXfrm>
    </dsp:sp>
    <dsp:sp modelId="{A3F2912A-AB90-44F2-9BC2-0775C84B166D}">
      <dsp:nvSpPr>
        <dsp:cNvPr id="0" name=""/>
        <dsp:cNvSpPr/>
      </dsp:nvSpPr>
      <dsp:spPr>
        <a:xfrm>
          <a:off x="1695989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2633854"/>
        <a:ext cx="1086133" cy="114186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79475" y="1238340"/>
        <a:ext cx="1086133" cy="1141863"/>
      </dsp:txXfrm>
    </dsp:sp>
    <dsp:sp modelId="{D4E86268-0163-48E1-ADB3-999E7B36E396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79475" y="2633854"/>
        <a:ext cx="1086133" cy="11418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35348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5353480" y="0"/>
        <a:ext cx="1659469" cy="1211017"/>
      </dsp:txXfrm>
    </dsp:sp>
    <dsp:sp modelId="{C4E96EE0-5722-4477-BA3A-58B467583E20}">
      <dsp:nvSpPr>
        <dsp:cNvPr id="0" name=""/>
        <dsp:cNvSpPr/>
      </dsp:nvSpPr>
      <dsp:spPr>
        <a:xfrm>
          <a:off x="5519427" y="1211017"/>
          <a:ext cx="1327575" cy="2623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558310" y="1249900"/>
        <a:ext cx="1249809" cy="2546105"/>
      </dsp:txXfrm>
    </dsp:sp>
    <dsp:sp modelId="{02EA50A7-419B-451C-9256-492B9B61EC0E}">
      <dsp:nvSpPr>
        <dsp:cNvPr id="0" name=""/>
        <dsp:cNvSpPr/>
      </dsp:nvSpPr>
      <dsp:spPr>
        <a:xfrm>
          <a:off x="356955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sp:txBody>
      <dsp:txXfrm>
        <a:off x="3569550" y="0"/>
        <a:ext cx="1659469" cy="1211017"/>
      </dsp:txXfrm>
    </dsp:sp>
    <dsp:sp modelId="{F8BFE4A3-81A1-4D79-BA4B-F9720FA3F87C}">
      <dsp:nvSpPr>
        <dsp:cNvPr id="0" name=""/>
        <dsp:cNvSpPr/>
      </dsp:nvSpPr>
      <dsp:spPr>
        <a:xfrm>
          <a:off x="3735497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71145" y="1247848"/>
        <a:ext cx="1256279" cy="1145832"/>
      </dsp:txXfrm>
    </dsp:sp>
    <dsp:sp modelId="{FDB0A845-B53E-410E-B276-31EDFB0B1435}">
      <dsp:nvSpPr>
        <dsp:cNvPr id="0" name=""/>
        <dsp:cNvSpPr/>
      </dsp:nvSpPr>
      <dsp:spPr>
        <a:xfrm>
          <a:off x="3735497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71145" y="2652226"/>
        <a:ext cx="1256279" cy="1145832"/>
      </dsp:txXfrm>
    </dsp:sp>
    <dsp:sp modelId="{E1CEE5FE-3053-4DFA-8339-7C723F0BC44B}">
      <dsp:nvSpPr>
        <dsp:cNvPr id="0" name=""/>
        <dsp:cNvSpPr/>
      </dsp:nvSpPr>
      <dsp:spPr>
        <a:xfrm>
          <a:off x="178562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sp:txBody>
      <dsp:txXfrm>
        <a:off x="1785620" y="0"/>
        <a:ext cx="1659469" cy="1211017"/>
      </dsp:txXfrm>
    </dsp:sp>
    <dsp:sp modelId="{904BD40D-15DF-46C0-9463-A5DFD4ABCB3D}">
      <dsp:nvSpPr>
        <dsp:cNvPr id="0" name=""/>
        <dsp:cNvSpPr/>
      </dsp:nvSpPr>
      <dsp:spPr>
        <a:xfrm>
          <a:off x="1951567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87215" y="1247848"/>
        <a:ext cx="1256279" cy="1145832"/>
      </dsp:txXfrm>
    </dsp:sp>
    <dsp:sp modelId="{A3F2912A-AB90-44F2-9BC2-0775C84B166D}">
      <dsp:nvSpPr>
        <dsp:cNvPr id="0" name=""/>
        <dsp:cNvSpPr/>
      </dsp:nvSpPr>
      <dsp:spPr>
        <a:xfrm>
          <a:off x="1951567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87215" y="2652226"/>
        <a:ext cx="1256279" cy="1145832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0" y="0"/>
        <a:ext cx="1659469" cy="1211017"/>
      </dsp:txXfrm>
    </dsp:sp>
    <dsp:sp modelId="{B696280B-3A4F-4FA5-8D54-B3B2D5745F6D}">
      <dsp:nvSpPr>
        <dsp:cNvPr id="0" name=""/>
        <dsp:cNvSpPr/>
      </dsp:nvSpPr>
      <dsp:spPr>
        <a:xfrm>
          <a:off x="167638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203286" y="1247848"/>
        <a:ext cx="1256279" cy="1145832"/>
      </dsp:txXfrm>
    </dsp:sp>
    <dsp:sp modelId="{D4E86268-0163-48E1-ADB3-999E7B36E396}">
      <dsp:nvSpPr>
        <dsp:cNvPr id="0" name=""/>
        <dsp:cNvSpPr/>
      </dsp:nvSpPr>
      <dsp:spPr>
        <a:xfrm>
          <a:off x="167638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sp:txBody>
      <dsp:txXfrm>
        <a:off x="203286" y="2652226"/>
        <a:ext cx="1256279" cy="1145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8340"/>
        <a:ext cx="1086133" cy="1141863"/>
      </dsp:txXfrm>
    </dsp:sp>
    <dsp:sp modelId="{AD834CD0-B802-0D47-B572-6BC9C11DC752}">
      <dsp:nvSpPr>
        <dsp:cNvPr id="0" name=""/>
        <dsp:cNvSpPr/>
      </dsp:nvSpPr>
      <dsp:spPr>
        <a:xfrm>
          <a:off x="4796600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2633854"/>
        <a:ext cx="1086133" cy="1141863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FDB0A845-B53E-410E-B276-31EDFB0B1435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8340"/>
        <a:ext cx="1086133" cy="1141863"/>
      </dsp:txXfrm>
    </dsp:sp>
    <dsp:sp modelId="{A3F2912A-AB90-44F2-9BC2-0775C84B166D}">
      <dsp:nvSpPr>
        <dsp:cNvPr id="0" name=""/>
        <dsp:cNvSpPr/>
      </dsp:nvSpPr>
      <dsp:spPr>
        <a:xfrm>
          <a:off x="1695989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2633854"/>
        <a:ext cx="1086133" cy="114186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79475" y="1238340"/>
        <a:ext cx="1086133" cy="1141863"/>
      </dsp:txXfrm>
    </dsp:sp>
    <dsp:sp modelId="{D4E86268-0163-48E1-ADB3-999E7B36E396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79475" y="2633854"/>
        <a:ext cx="1086133" cy="11418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991918"/>
        <a:ext cx="1250907" cy="599847"/>
      </dsp:txXfrm>
    </dsp:sp>
    <dsp:sp modelId="{396F7D71-C0C9-6447-9627-820A79F6712E}">
      <dsp:nvSpPr>
        <dsp:cNvPr id="0" name=""/>
        <dsp:cNvSpPr/>
      </dsp:nvSpPr>
      <dsp:spPr>
        <a:xfrm>
          <a:off x="3623770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1727115"/>
        <a:ext cx="1250907" cy="599847"/>
      </dsp:txXfrm>
    </dsp:sp>
    <dsp:sp modelId="{06496942-BCB0-A241-8CCF-59F0338134EE}">
      <dsp:nvSpPr>
        <dsp:cNvPr id="0" name=""/>
        <dsp:cNvSpPr/>
      </dsp:nvSpPr>
      <dsp:spPr>
        <a:xfrm>
          <a:off x="3623770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2462313"/>
        <a:ext cx="1250907" cy="599847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11371" y="991918"/>
        <a:ext cx="1250907" cy="599847"/>
      </dsp:txXfrm>
    </dsp:sp>
    <dsp:sp modelId="{9259A5B6-425B-694D-8E23-8DCC0C8F61E3}">
      <dsp:nvSpPr>
        <dsp:cNvPr id="0" name=""/>
        <dsp:cNvSpPr/>
      </dsp:nvSpPr>
      <dsp:spPr>
        <a:xfrm>
          <a:off x="1892709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911371" y="1727115"/>
        <a:ext cx="1250907" cy="599847"/>
      </dsp:txXfrm>
    </dsp:sp>
    <dsp:sp modelId="{EF2AC133-4ECF-EF40-A194-10C3C1F99B6A}">
      <dsp:nvSpPr>
        <dsp:cNvPr id="0" name=""/>
        <dsp:cNvSpPr/>
      </dsp:nvSpPr>
      <dsp:spPr>
        <a:xfrm>
          <a:off x="1892709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911371" y="2462313"/>
        <a:ext cx="1250907" cy="599847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991918"/>
        <a:ext cx="1250907" cy="599847"/>
      </dsp:txXfrm>
    </dsp:sp>
    <dsp:sp modelId="{C5B4B62F-029A-2645-BEE1-128788EE62E0}">
      <dsp:nvSpPr>
        <dsp:cNvPr id="0" name=""/>
        <dsp:cNvSpPr/>
      </dsp:nvSpPr>
      <dsp:spPr>
        <a:xfrm>
          <a:off x="161648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1727115"/>
        <a:ext cx="1250907" cy="599847"/>
      </dsp:txXfrm>
    </dsp:sp>
    <dsp:sp modelId="{74B82B9A-99A0-864B-9836-268B22D4B56B}">
      <dsp:nvSpPr>
        <dsp:cNvPr id="0" name=""/>
        <dsp:cNvSpPr/>
      </dsp:nvSpPr>
      <dsp:spPr>
        <a:xfrm>
          <a:off x="161648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2462313"/>
        <a:ext cx="1250907" cy="5998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1226797"/>
        <a:ext cx="1520862" cy="741887"/>
      </dsp:txXfrm>
    </dsp:sp>
    <dsp:sp modelId="{1DBD6B7A-A231-B844-B308-01A51E978E27}">
      <dsp:nvSpPr>
        <dsp:cNvPr id="0" name=""/>
        <dsp:cNvSpPr/>
      </dsp:nvSpPr>
      <dsp:spPr>
        <a:xfrm>
          <a:off x="4408009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2136085"/>
        <a:ext cx="1520862" cy="741887"/>
      </dsp:txXfrm>
    </dsp:sp>
    <dsp:sp modelId="{BBB910FD-D4A2-DB4B-ACA8-BE3AAF66A26F}">
      <dsp:nvSpPr>
        <dsp:cNvPr id="0" name=""/>
        <dsp:cNvSpPr/>
      </dsp:nvSpPr>
      <dsp:spPr>
        <a:xfrm>
          <a:off x="4408009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3045373"/>
        <a:ext cx="1520862" cy="741887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1226797"/>
        <a:ext cx="1520862" cy="741887"/>
      </dsp:txXfrm>
    </dsp:sp>
    <dsp:sp modelId="{7C6FFF2F-7F41-6643-A3F9-4BA8B79D53C1}">
      <dsp:nvSpPr>
        <dsp:cNvPr id="0" name=""/>
        <dsp:cNvSpPr/>
      </dsp:nvSpPr>
      <dsp:spPr>
        <a:xfrm>
          <a:off x="2302320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2136085"/>
        <a:ext cx="1520862" cy="741887"/>
      </dsp:txXfrm>
    </dsp:sp>
    <dsp:sp modelId="{1549233B-D2DC-F649-82E5-899006E5F9A1}">
      <dsp:nvSpPr>
        <dsp:cNvPr id="0" name=""/>
        <dsp:cNvSpPr/>
      </dsp:nvSpPr>
      <dsp:spPr>
        <a:xfrm>
          <a:off x="2302320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3045373"/>
        <a:ext cx="1520862" cy="741887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19712" y="1226797"/>
        <a:ext cx="1520862" cy="741887"/>
      </dsp:txXfrm>
    </dsp:sp>
    <dsp:sp modelId="{28FD7C3D-B41F-474F-AB62-EFD8A8FAEA5D}">
      <dsp:nvSpPr>
        <dsp:cNvPr id="0" name=""/>
        <dsp:cNvSpPr/>
      </dsp:nvSpPr>
      <dsp:spPr>
        <a:xfrm>
          <a:off x="196631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19712" y="2136085"/>
        <a:ext cx="1520862" cy="741887"/>
      </dsp:txXfrm>
    </dsp:sp>
    <dsp:sp modelId="{D4B48A55-BCBB-4C4D-B60D-BEF4E34CB3C9}">
      <dsp:nvSpPr>
        <dsp:cNvPr id="0" name=""/>
        <dsp:cNvSpPr/>
      </dsp:nvSpPr>
      <dsp:spPr>
        <a:xfrm>
          <a:off x="196631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19712" y="3045373"/>
        <a:ext cx="1520862" cy="7418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AD834CD0-B802-0D47-B572-6BC9C11DC752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CFE89312-EFD5-D540-AABD-CF27B7783414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68765" y="3045373"/>
        <a:ext cx="1107553" cy="741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F4A6-7D5D-7E45-97E6-C658FE942181}">
      <dsp:nvSpPr>
        <dsp:cNvPr id="0" name=""/>
        <dsp:cNvSpPr/>
      </dsp:nvSpPr>
      <dsp:spPr>
        <a:xfrm>
          <a:off x="5200054" y="2511808"/>
          <a:ext cx="1791890" cy="179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Nouns described by adjectives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(Examples)</a:t>
          </a:r>
        </a:p>
      </dsp:txBody>
      <dsp:txXfrm>
        <a:off x="5462470" y="2774224"/>
        <a:ext cx="1267058" cy="1267058"/>
      </dsp:txXfrm>
    </dsp:sp>
    <dsp:sp modelId="{F3FC538F-5F3C-C344-AAF9-CF7128819544}">
      <dsp:nvSpPr>
        <dsp:cNvPr id="0" name=""/>
        <dsp:cNvSpPr/>
      </dsp:nvSpPr>
      <dsp:spPr>
        <a:xfrm rot="16200000">
          <a:off x="5905921" y="1859308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2944" y="2038179"/>
        <a:ext cx="266109" cy="365546"/>
      </dsp:txXfrm>
    </dsp:sp>
    <dsp:sp modelId="{D944A6BA-D11B-3A4A-A388-D5B672CFE625}">
      <dsp:nvSpPr>
        <dsp:cNvPr id="0" name=""/>
        <dsp:cNvSpPr/>
      </dsp:nvSpPr>
      <dsp:spPr>
        <a:xfrm>
          <a:off x="5200054" y="2643"/>
          <a:ext cx="1791890" cy="17918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Subject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 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مبتدأ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2470" y="265059"/>
        <a:ext cx="1267058" cy="1267058"/>
      </dsp:txXfrm>
    </dsp:sp>
    <dsp:sp modelId="{32C33EC6-4A21-E143-AE10-DDA3DB05C27B}">
      <dsp:nvSpPr>
        <dsp:cNvPr id="0" name=""/>
        <dsp:cNvSpPr/>
      </dsp:nvSpPr>
      <dsp:spPr>
        <a:xfrm rot="20520000">
          <a:off x="7088867" y="2718769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91658" y="2858238"/>
        <a:ext cx="266109" cy="365546"/>
      </dsp:txXfrm>
    </dsp:sp>
    <dsp:sp modelId="{FC9D1382-32B3-4A46-91B2-B7FE35CF266D}">
      <dsp:nvSpPr>
        <dsp:cNvPr id="0" name=""/>
        <dsp:cNvSpPr/>
      </dsp:nvSpPr>
      <dsp:spPr>
        <a:xfrm>
          <a:off x="7586411" y="1736433"/>
          <a:ext cx="1791890" cy="1791890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48827" y="1998849"/>
        <a:ext cx="1267058" cy="1267058"/>
      </dsp:txXfrm>
    </dsp:sp>
    <dsp:sp modelId="{F29437E1-EFB3-224A-A7CE-E8584AB09A69}">
      <dsp:nvSpPr>
        <dsp:cNvPr id="0" name=""/>
        <dsp:cNvSpPr/>
      </dsp:nvSpPr>
      <dsp:spPr>
        <a:xfrm rot="3240000">
          <a:off x="6637022" y="4109405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0528" y="4185120"/>
        <a:ext cx="266109" cy="365546"/>
      </dsp:txXfrm>
    </dsp:sp>
    <dsp:sp modelId="{52BE0BCF-6129-4242-953D-7FD3484A1579}">
      <dsp:nvSpPr>
        <dsp:cNvPr id="0" name=""/>
        <dsp:cNvSpPr/>
      </dsp:nvSpPr>
      <dsp:spPr>
        <a:xfrm>
          <a:off x="6674903" y="4541764"/>
          <a:ext cx="1791890" cy="179189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Doer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فاعل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7319" y="4804180"/>
        <a:ext cx="1267058" cy="1267058"/>
      </dsp:txXfrm>
    </dsp:sp>
    <dsp:sp modelId="{2BEDD2A2-C292-4D48-A7EA-AAD6FEB16998}">
      <dsp:nvSpPr>
        <dsp:cNvPr id="0" name=""/>
        <dsp:cNvSpPr/>
      </dsp:nvSpPr>
      <dsp:spPr>
        <a:xfrm rot="7560000">
          <a:off x="5174821" y="4109405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65361" y="4185120"/>
        <a:ext cx="266109" cy="365546"/>
      </dsp:txXfrm>
    </dsp:sp>
    <dsp:sp modelId="{10B31627-AE31-BB4D-AE2A-1ACD02B81F1F}">
      <dsp:nvSpPr>
        <dsp:cNvPr id="0" name=""/>
        <dsp:cNvSpPr/>
      </dsp:nvSpPr>
      <dsp:spPr>
        <a:xfrm>
          <a:off x="3725204" y="4541764"/>
          <a:ext cx="1791890" cy="1791890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Object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مفعول به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87620" y="4804180"/>
        <a:ext cx="1267058" cy="1267058"/>
      </dsp:txXfrm>
    </dsp:sp>
    <dsp:sp modelId="{B6F9935F-BF96-8B45-B6FE-3FBE7B37E5EC}">
      <dsp:nvSpPr>
        <dsp:cNvPr id="0" name=""/>
        <dsp:cNvSpPr/>
      </dsp:nvSpPr>
      <dsp:spPr>
        <a:xfrm rot="11880000">
          <a:off x="4722975" y="2718769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834230" y="2858238"/>
        <a:ext cx="266109" cy="365546"/>
      </dsp:txXfrm>
    </dsp:sp>
    <dsp:sp modelId="{03676274-61D9-E04F-9614-D71C4C09BCB0}">
      <dsp:nvSpPr>
        <dsp:cNvPr id="0" name=""/>
        <dsp:cNvSpPr/>
      </dsp:nvSpPr>
      <dsp:spPr>
        <a:xfrm>
          <a:off x="2813697" y="1736433"/>
          <a:ext cx="1791890" cy="179189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Possessive 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مضاف إليه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76113" y="1998849"/>
        <a:ext cx="1267058" cy="1267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4900" kern="120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1501" y="1010709"/>
        <a:ext cx="1212769" cy="2032658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30440" y="1010709"/>
        <a:ext cx="1212769" cy="2032658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4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9379" y="1010709"/>
        <a:ext cx="1212769" cy="2032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6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53906" y="1249271"/>
        <a:ext cx="1475230" cy="2515516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6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48217" y="1249271"/>
        <a:ext cx="1475230" cy="2515516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42528" y="1249271"/>
        <a:ext cx="1475230" cy="251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79475" y="1237165"/>
        <a:ext cx="1086133" cy="2539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450559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5450559" y="0"/>
        <a:ext cx="1689562" cy="1264357"/>
      </dsp:txXfrm>
    </dsp:sp>
    <dsp:sp modelId="{C4E96EE0-5722-4477-BA3A-58B467583E20}">
      <dsp:nvSpPr>
        <dsp:cNvPr id="0" name=""/>
        <dsp:cNvSpPr/>
      </dsp:nvSpPr>
      <dsp:spPr>
        <a:xfrm>
          <a:off x="5619516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659104" y="1303945"/>
        <a:ext cx="1272473" cy="2660265"/>
      </dsp:txXfrm>
    </dsp:sp>
    <dsp:sp modelId="{02EA50A7-419B-451C-9256-492B9B61EC0E}">
      <dsp:nvSpPr>
        <dsp:cNvPr id="0" name=""/>
        <dsp:cNvSpPr/>
      </dsp:nvSpPr>
      <dsp:spPr>
        <a:xfrm>
          <a:off x="3634280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sp:txBody>
      <dsp:txXfrm>
        <a:off x="3634280" y="0"/>
        <a:ext cx="1689562" cy="1264357"/>
      </dsp:txXfrm>
    </dsp:sp>
    <dsp:sp modelId="{F8BFE4A3-81A1-4D79-BA4B-F9720FA3F87C}">
      <dsp:nvSpPr>
        <dsp:cNvPr id="0" name=""/>
        <dsp:cNvSpPr/>
      </dsp:nvSpPr>
      <dsp:spPr>
        <a:xfrm>
          <a:off x="3803236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42824" y="1303945"/>
        <a:ext cx="1272473" cy="2660265"/>
      </dsp:txXfrm>
    </dsp:sp>
    <dsp:sp modelId="{E1CEE5FE-3053-4DFA-8339-7C723F0BC44B}">
      <dsp:nvSpPr>
        <dsp:cNvPr id="0" name=""/>
        <dsp:cNvSpPr/>
      </dsp:nvSpPr>
      <dsp:spPr>
        <a:xfrm>
          <a:off x="1818001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sp:txBody>
      <dsp:txXfrm>
        <a:off x="1818001" y="0"/>
        <a:ext cx="1689562" cy="1264357"/>
      </dsp:txXfrm>
    </dsp:sp>
    <dsp:sp modelId="{904BD40D-15DF-46C0-9463-A5DFD4ABCB3D}">
      <dsp:nvSpPr>
        <dsp:cNvPr id="0" name=""/>
        <dsp:cNvSpPr/>
      </dsp:nvSpPr>
      <dsp:spPr>
        <a:xfrm>
          <a:off x="1986957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26545" y="1303945"/>
        <a:ext cx="1272473" cy="2660265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0" y="0"/>
        <a:ext cx="1689562" cy="1264357"/>
      </dsp:txXfrm>
    </dsp:sp>
    <dsp:sp modelId="{B696280B-3A4F-4FA5-8D54-B3B2D5745F6D}">
      <dsp:nvSpPr>
        <dsp:cNvPr id="0" name=""/>
        <dsp:cNvSpPr/>
      </dsp:nvSpPr>
      <dsp:spPr>
        <a:xfrm>
          <a:off x="170678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210266" y="1303945"/>
        <a:ext cx="1272473" cy="2660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79475" y="1237165"/>
        <a:ext cx="1086133" cy="25397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52411" y="1002570"/>
        <a:ext cx="1230949" cy="920606"/>
      </dsp:txXfrm>
    </dsp:sp>
    <dsp:sp modelId="{396F7D71-C0C9-6447-9627-820A79F6712E}">
      <dsp:nvSpPr>
        <dsp:cNvPr id="0" name=""/>
        <dsp:cNvSpPr/>
      </dsp:nvSpPr>
      <dsp:spPr>
        <a:xfrm>
          <a:off x="3623770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52411" y="2130902"/>
        <a:ext cx="1230949" cy="920606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21350" y="1002570"/>
        <a:ext cx="1230949" cy="920606"/>
      </dsp:txXfrm>
    </dsp:sp>
    <dsp:sp modelId="{9259A5B6-425B-694D-8E23-8DCC0C8F61E3}">
      <dsp:nvSpPr>
        <dsp:cNvPr id="0" name=""/>
        <dsp:cNvSpPr/>
      </dsp:nvSpPr>
      <dsp:spPr>
        <a:xfrm>
          <a:off x="1892709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921350" y="2130902"/>
        <a:ext cx="1230949" cy="920606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0289" y="1002570"/>
        <a:ext cx="1230949" cy="920606"/>
      </dsp:txXfrm>
    </dsp:sp>
    <dsp:sp modelId="{C5B4B62F-029A-2645-BEE1-128788EE62E0}">
      <dsp:nvSpPr>
        <dsp:cNvPr id="0" name=""/>
        <dsp:cNvSpPr/>
      </dsp:nvSpPr>
      <dsp:spPr>
        <a:xfrm>
          <a:off x="161648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0289" y="2130902"/>
        <a:ext cx="1230949" cy="920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1239972"/>
        <a:ext cx="1496178" cy="1138599"/>
      </dsp:txXfrm>
    </dsp:sp>
    <dsp:sp modelId="{1DBD6B7A-A231-B844-B308-01A51E978E27}">
      <dsp:nvSpPr>
        <dsp:cNvPr id="0" name=""/>
        <dsp:cNvSpPr/>
      </dsp:nvSpPr>
      <dsp:spPr>
        <a:xfrm>
          <a:off x="4408009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2635486"/>
        <a:ext cx="1496178" cy="1138599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1239972"/>
        <a:ext cx="1496178" cy="1138599"/>
      </dsp:txXfrm>
    </dsp:sp>
    <dsp:sp modelId="{7C6FFF2F-7F41-6643-A3F9-4BA8B79D53C1}">
      <dsp:nvSpPr>
        <dsp:cNvPr id="0" name=""/>
        <dsp:cNvSpPr/>
      </dsp:nvSpPr>
      <dsp:spPr>
        <a:xfrm>
          <a:off x="2302320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2635486"/>
        <a:ext cx="1496178" cy="1138599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32054" y="1239972"/>
        <a:ext cx="1496178" cy="1138599"/>
      </dsp:txXfrm>
    </dsp:sp>
    <dsp:sp modelId="{28FD7C3D-B41F-474F-AB62-EFD8A8FAEA5D}">
      <dsp:nvSpPr>
        <dsp:cNvPr id="0" name=""/>
        <dsp:cNvSpPr/>
      </dsp:nvSpPr>
      <dsp:spPr>
        <a:xfrm>
          <a:off x="196631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32054" y="2635486"/>
        <a:ext cx="1496178" cy="113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/>
              <a:t>LNG 362 </a:t>
            </a:r>
            <a:r>
              <a:rPr lang="en-CA" sz="1800" b="1" dirty="0"/>
              <a:t>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1413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3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6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4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microsoft.com/office/2007/relationships/hdphoto" Target="../media/hdphoto12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11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الصِّفَة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 موظف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7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 الجديد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45400" y="124097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 الذكيّ الكتاب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 التفاحة الجميلة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298701"/>
          <a:ext cx="7141844" cy="421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7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 المدرس الناجح كبير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B4D5E8E-9B0E-464A-AB1E-60F2BED59DA8}"/>
              </a:ext>
            </a:extLst>
          </p:cNvPr>
          <p:cNvSpPr txBox="1">
            <a:spLocks/>
          </p:cNvSpPr>
          <p:nvPr/>
        </p:nvSpPr>
        <p:spPr>
          <a:xfrm>
            <a:off x="8880417" y="560331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Case</a:t>
            </a:r>
            <a:b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8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BE2C21-4C92-214B-814E-5F7C40C0DD31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56D453-660A-8749-874E-AB25F0DEDF58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BA05-5AF6-EB45-B88E-78769AC6F5C5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F4CD9D-0FDA-7B49-AA94-EFF2593ACB19}"/>
              </a:ext>
            </a:extLst>
          </p:cNvPr>
          <p:cNvSpPr txBox="1"/>
          <p:nvPr/>
        </p:nvSpPr>
        <p:spPr>
          <a:xfrm>
            <a:off x="1261295" y="2428687"/>
            <a:ext cx="14528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0CBAE4-7852-514E-A2EC-B32B9A569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546" y="2144972"/>
            <a:ext cx="2222500" cy="3327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B45395-FFCD-954D-B36D-519C6686B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020" y="2148520"/>
            <a:ext cx="2222500" cy="332740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AC1FAE-4AC3-EE44-897D-654D0EAEC41A}"/>
              </a:ext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62" grpId="0" animBg="1"/>
      <p:bldP spid="8" grpId="0"/>
      <p:bldP spid="23" grpId="0" animBg="1"/>
      <p:bldP spid="36" grpId="0" animBg="1"/>
      <p:bldP spid="26" grpId="0" animBg="1"/>
      <p:bldP spid="42" grpId="0" animBg="1"/>
      <p:bldP spid="45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01933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01933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31497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0951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0951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274984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79892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3743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1544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49346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96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1" grpId="0" animBg="1"/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 موظف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5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 الجديد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31100" y="14052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764791"/>
              </p:ext>
            </p:extLst>
          </p:nvPr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7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 الذكي الكتاب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7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 التفاحة الجميلة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476500"/>
          <a:ext cx="7014641" cy="403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37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 المدرس الناجح كبير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1FB580-8A51-444D-A7CB-04A7CF46FF34}"/>
              </a:ext>
            </a:extLst>
          </p:cNvPr>
          <p:cNvSpPr txBox="1">
            <a:spLocks/>
          </p:cNvSpPr>
          <p:nvPr/>
        </p:nvSpPr>
        <p:spPr>
          <a:xfrm>
            <a:off x="8855365" y="560331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Marking</a:t>
            </a:r>
            <a:b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8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24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BE2C21-4C92-214B-814E-5F7C40C0DD31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53D98E-F0F9-4746-A441-48E453C0D4BA}"/>
              </a:ext>
            </a:extLst>
          </p:cNvPr>
          <p:cNvSpPr txBox="1"/>
          <p:nvPr/>
        </p:nvSpPr>
        <p:spPr>
          <a:xfrm>
            <a:off x="32722" y="4859535"/>
            <a:ext cx="2001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(3) </a:t>
            </a:r>
            <a:r>
              <a:rPr lang="tr-TR" sz="2400" b="1" dirty="0" err="1">
                <a:solidFill>
                  <a:srgbClr val="FF0000"/>
                </a:solidFill>
              </a:rPr>
              <a:t>Markings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56D453-660A-8749-874E-AB25F0DEDF58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BA05-5AF6-EB45-B88E-78769AC6F5C5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F4CD9D-0FDA-7B49-AA94-EFF2593ACB19}"/>
              </a:ext>
            </a:extLst>
          </p:cNvPr>
          <p:cNvSpPr txBox="1"/>
          <p:nvPr/>
        </p:nvSpPr>
        <p:spPr>
          <a:xfrm>
            <a:off x="1401576" y="2428687"/>
            <a:ext cx="139944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ACDA1D-B570-3649-AC91-A43F89E5DEBA}"/>
              </a:ext>
            </a:extLst>
          </p:cNvPr>
          <p:cNvSpPr txBox="1"/>
          <p:nvPr/>
        </p:nvSpPr>
        <p:spPr>
          <a:xfrm>
            <a:off x="70510" y="59178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F651D4-CB32-9341-AF6D-6B95337020B2}"/>
              </a:ext>
            </a:extLst>
          </p:cNvPr>
          <p:cNvSpPr txBox="1"/>
          <p:nvPr/>
        </p:nvSpPr>
        <p:spPr>
          <a:xfrm>
            <a:off x="1327812" y="5917553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Fatha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C8590-70C9-A14A-9F27-71C812F88126}"/>
              </a:ext>
            </a:extLst>
          </p:cNvPr>
          <p:cNvSpPr txBox="1"/>
          <p:nvPr/>
        </p:nvSpPr>
        <p:spPr>
          <a:xfrm>
            <a:off x="2598955" y="5913111"/>
            <a:ext cx="13125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الضمة 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2E0D25-A2AE-7B4A-B451-A4141C4056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882" y="2187326"/>
            <a:ext cx="2222500" cy="3327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53852B-D8A4-4A4B-BDB4-2DDE10BDC300}"/>
              </a:ext>
            </a:extLst>
          </p:cNvPr>
          <p:cNvCxnSpPr>
            <a:cxnSpLocks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62" grpId="0" animBg="1"/>
      <p:bldP spid="75" grpId="0" animBg="1"/>
      <p:bldP spid="8" grpId="0"/>
      <p:bldP spid="23" grpId="0" animBg="1"/>
      <p:bldP spid="36" grpId="0" animBg="1"/>
      <p:bldP spid="26" grpId="0" animBg="1"/>
      <p:bldP spid="42" grpId="0" animBg="1"/>
      <p:bldP spid="45" grpId="0" animBg="1"/>
      <p:bldP spid="43" grpId="0" animBg="1"/>
      <p:bldP spid="44" grpId="0" animBg="1"/>
      <p:bldP spid="46" grpId="0" animBg="1"/>
      <p:bldP spid="47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31750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3175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61314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277965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49081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672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FFED307-A384-604B-A084-37E1F01AEEFC}"/>
              </a:ext>
            </a:extLst>
          </p:cNvPr>
          <p:cNvSpPr/>
          <p:nvPr/>
        </p:nvSpPr>
        <p:spPr>
          <a:xfrm>
            <a:off x="3509932" y="103174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FF0715-34E2-B84B-B7EC-0932EFB77964}"/>
              </a:ext>
            </a:extLst>
          </p:cNvPr>
          <p:cNvSpPr/>
          <p:nvPr/>
        </p:nvSpPr>
        <p:spPr>
          <a:xfrm>
            <a:off x="2539496" y="1439333"/>
            <a:ext cx="1940871" cy="970434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808C3F-B165-9449-8F96-E39B31F2B56D}"/>
              </a:ext>
            </a:extLst>
          </p:cNvPr>
          <p:cNvSpPr/>
          <p:nvPr/>
        </p:nvSpPr>
        <p:spPr>
          <a:xfrm>
            <a:off x="2560161" y="27672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B0CF0F1-FF8A-004C-8ED7-2F64C54AD14A}"/>
              </a:ext>
            </a:extLst>
          </p:cNvPr>
          <p:cNvSpPr/>
          <p:nvPr/>
        </p:nvSpPr>
        <p:spPr>
          <a:xfrm>
            <a:off x="2560161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C8F15E4-19D6-CD46-B180-BF885EB97F9B}"/>
              </a:ext>
            </a:extLst>
          </p:cNvPr>
          <p:cNvSpPr/>
          <p:nvPr/>
        </p:nvSpPr>
        <p:spPr>
          <a:xfrm>
            <a:off x="2560161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CF25FE-DA1E-F04A-AA90-0376C459CCA1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208812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36317F-E69F-E24C-9B50-4A3EE51EF934}"/>
              </a:ext>
            </a:extLst>
          </p:cNvPr>
          <p:cNvCxnSpPr>
            <a:cxnSpLocks/>
          </p:cNvCxnSpPr>
          <p:nvPr/>
        </p:nvCxnSpPr>
        <p:spPr>
          <a:xfrm flipH="1">
            <a:off x="4480367" y="4677992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132032-571E-104D-8A69-4040C9F6C90E}"/>
              </a:ext>
            </a:extLst>
          </p:cNvPr>
          <p:cNvCxnSpPr>
            <a:cxnSpLocks/>
          </p:cNvCxnSpPr>
          <p:nvPr/>
        </p:nvCxnSpPr>
        <p:spPr>
          <a:xfrm flipH="1">
            <a:off x="4480367" y="5998805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32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1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الرجلُ موظفٌ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الكتابُ الجديدُ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4560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الطالبُ الذكيُّ الكتابَ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8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الولدُ التفاحةَ الجميلةَ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B1B9D-F099-4843-A7E7-224E7BE6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2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موظف</a:t>
            </a:r>
          </a:p>
          <a:p>
            <a:pPr marL="0" indent="0" algn="ctr"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موظف</a:t>
            </a:r>
          </a:p>
          <a:p>
            <a:pPr marL="0" indent="0" algn="ctr" defTabSz="91440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موظف كبير</a:t>
            </a:r>
          </a:p>
          <a:p>
            <a:pPr marL="0" indent="0" algn="ctr" defTabSz="91440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موظف كبير</a:t>
            </a:r>
            <a:endParaRPr lang="tr-TR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Optional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word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E9A29-D6A7-A243-ADAD-9ECE76D8A7C5}"/>
              </a:ext>
            </a:extLst>
          </p:cNvPr>
          <p:cNvSpPr/>
          <p:nvPr/>
        </p:nvSpPr>
        <p:spPr>
          <a:xfrm>
            <a:off x="5761972" y="3693902"/>
            <a:ext cx="826669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FB6B2-CE0E-A844-A07F-20E6130DBC0F}"/>
              </a:ext>
            </a:extLst>
          </p:cNvPr>
          <p:cNvSpPr/>
          <p:nvPr/>
        </p:nvSpPr>
        <p:spPr>
          <a:xfrm>
            <a:off x="4559474" y="4664642"/>
            <a:ext cx="858033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134D5-7333-2743-A92D-C871EF11DD52}"/>
              </a:ext>
            </a:extLst>
          </p:cNvPr>
          <p:cNvSpPr/>
          <p:nvPr/>
        </p:nvSpPr>
        <p:spPr>
          <a:xfrm>
            <a:off x="6162805" y="5825226"/>
            <a:ext cx="746720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D97B04-4147-924C-BC22-4663FEC29B71}"/>
              </a:ext>
            </a:extLst>
          </p:cNvPr>
          <p:cNvSpPr/>
          <p:nvPr/>
        </p:nvSpPr>
        <p:spPr>
          <a:xfrm>
            <a:off x="4121063" y="5736334"/>
            <a:ext cx="878938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pic>
        <p:nvPicPr>
          <p:cNvPr id="39" name="Picture Placeholder 5">
            <a:extLst>
              <a:ext uri="{FF2B5EF4-FFF2-40B4-BE49-F238E27FC236}">
                <a16:creationId xmlns:a16="http://schemas.microsoft.com/office/drawing/2014/main" id="{27654DF3-5F87-8B41-B12F-B3E47AC9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28" b="2928"/>
          <a:stretch>
            <a:fillRect/>
          </a:stretch>
        </p:blipFill>
        <p:spPr>
          <a:xfrm>
            <a:off x="7184246" y="520633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E51B400-A563-2340-B045-3422C02CF709}"/>
              </a:ext>
            </a:extLst>
          </p:cNvPr>
          <p:cNvGrpSpPr/>
          <p:nvPr/>
        </p:nvGrpSpPr>
        <p:grpSpPr>
          <a:xfrm>
            <a:off x="4682476" y="1679468"/>
            <a:ext cx="1333873" cy="889693"/>
            <a:chOff x="2747583" y="356526"/>
            <a:chExt cx="1333873" cy="88969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4D5B67-9AB8-B844-896C-78AAF6E6CB6C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1D7E43-DAC6-1D49-AB9C-A69459354394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</a:t>
              </a:r>
              <a:r>
                <a:rPr lang="ar-SA" sz="26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بتدأ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04B37A-6CC2-D64B-BB1B-3C8B53E17CC1}"/>
              </a:ext>
            </a:extLst>
          </p:cNvPr>
          <p:cNvGrpSpPr/>
          <p:nvPr/>
        </p:nvGrpSpPr>
        <p:grpSpPr>
          <a:xfrm>
            <a:off x="3344287" y="1679467"/>
            <a:ext cx="1333873" cy="889693"/>
            <a:chOff x="2747583" y="1246220"/>
            <a:chExt cx="1333873" cy="8896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2D7ECD-5E2A-084D-A65B-02DB9C8C2A7B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72AED4-27FC-6E47-9902-A3C45D01908D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FFFD1F-085D-5C40-8CE3-37AAB139B44F}"/>
              </a:ext>
            </a:extLst>
          </p:cNvPr>
          <p:cNvGrpSpPr/>
          <p:nvPr/>
        </p:nvGrpSpPr>
        <p:grpSpPr>
          <a:xfrm>
            <a:off x="1995899" y="1679466"/>
            <a:ext cx="1333873" cy="889693"/>
            <a:chOff x="2747583" y="2135913"/>
            <a:chExt cx="1333873" cy="8896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9CC55-2E29-2B4D-9AB5-7FB8E65C9AA0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C22C6D-11A1-364C-8A45-89A7238C7BFD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9B1820-F5E5-BE45-9DA3-9A43990BB902}"/>
              </a:ext>
            </a:extLst>
          </p:cNvPr>
          <p:cNvGrpSpPr/>
          <p:nvPr/>
        </p:nvGrpSpPr>
        <p:grpSpPr>
          <a:xfrm>
            <a:off x="2748197" y="2671440"/>
            <a:ext cx="1333873" cy="889693"/>
            <a:chOff x="2747583" y="356526"/>
            <a:chExt cx="1333873" cy="88969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63DE00-8D0B-2940-BEBE-0EABAAD8FEBA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3E37DF-93EF-FB4F-A2BA-AF5EEEF2386E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خبر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38201-DBA8-6740-B36B-6E7FD291AEA6}"/>
              </a:ext>
            </a:extLst>
          </p:cNvPr>
          <p:cNvGrpSpPr/>
          <p:nvPr/>
        </p:nvGrpSpPr>
        <p:grpSpPr>
          <a:xfrm>
            <a:off x="1414324" y="2671440"/>
            <a:ext cx="1333873" cy="889693"/>
            <a:chOff x="2747583" y="1246220"/>
            <a:chExt cx="1333873" cy="88969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0F8C88-9358-1B4C-BC72-356A70DF485A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0DB9C9-58CA-0A48-B4C0-44C8102D0495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2FE900-1F6A-DF42-8E7A-55D7FB559994}"/>
              </a:ext>
            </a:extLst>
          </p:cNvPr>
          <p:cNvGrpSpPr/>
          <p:nvPr/>
        </p:nvGrpSpPr>
        <p:grpSpPr>
          <a:xfrm>
            <a:off x="80451" y="2671441"/>
            <a:ext cx="1333873" cy="889693"/>
            <a:chOff x="2747583" y="2135913"/>
            <a:chExt cx="1333873" cy="88969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A87D6BB-CBBD-6649-80C9-16917193AA12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AB340C-39D6-5B4C-A1E7-60751194FB5B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BFD3049-EF2E-9F45-96AE-0D799B2DD6C1}"/>
              </a:ext>
            </a:extLst>
          </p:cNvPr>
          <p:cNvSpPr txBox="1"/>
          <p:nvPr/>
        </p:nvSpPr>
        <p:spPr>
          <a:xfrm>
            <a:off x="601249" y="4304391"/>
            <a:ext cx="1340285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>
            <a:defPPr>
              <a:defRPr lang="ru-RU"/>
            </a:defPPr>
            <a:lvl1pPr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6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/>
              <a:t>صفة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3736CE-A877-004E-B9B8-6D2478DC189F}"/>
              </a:ext>
            </a:extLst>
          </p:cNvPr>
          <p:cNvSpPr/>
          <p:nvPr/>
        </p:nvSpPr>
        <p:spPr>
          <a:xfrm>
            <a:off x="6155108" y="2577928"/>
            <a:ext cx="112251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06946F-B9BD-6B41-A39A-750202D16594}"/>
              </a:ext>
            </a:extLst>
          </p:cNvPr>
          <p:cNvCxnSpPr>
            <a:cxnSpLocks/>
            <a:stCxn id="2" idx="0"/>
            <a:endCxn id="41" idx="3"/>
          </p:cNvCxnSpPr>
          <p:nvPr/>
        </p:nvCxnSpPr>
        <p:spPr>
          <a:xfrm flipH="1" flipV="1">
            <a:off x="6016349" y="2124315"/>
            <a:ext cx="700016" cy="45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DCD48F9-919D-064D-B16B-D82360F0F004}"/>
              </a:ext>
            </a:extLst>
          </p:cNvPr>
          <p:cNvSpPr/>
          <p:nvPr/>
        </p:nvSpPr>
        <p:spPr>
          <a:xfrm>
            <a:off x="4980747" y="2577928"/>
            <a:ext cx="112251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AD5A4AF-6CEE-9F4D-A56C-6DA31392A89C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4082070" y="2979978"/>
            <a:ext cx="898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369AFC5-84EE-C24C-A747-91E8BAF8548C}"/>
              </a:ext>
            </a:extLst>
          </p:cNvPr>
          <p:cNvCxnSpPr>
            <a:cxnSpLocks/>
            <a:stCxn id="8" idx="1"/>
            <a:endCxn id="60" idx="3"/>
          </p:cNvCxnSpPr>
          <p:nvPr/>
        </p:nvCxnSpPr>
        <p:spPr>
          <a:xfrm flipH="1">
            <a:off x="1941534" y="4100998"/>
            <a:ext cx="3820438" cy="64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E4F5AB-3E1C-1447-BB57-383EFEAD9E79}"/>
              </a:ext>
            </a:extLst>
          </p:cNvPr>
          <p:cNvCxnSpPr>
            <a:cxnSpLocks/>
            <a:stCxn id="9" idx="1"/>
            <a:endCxn id="60" idx="3"/>
          </p:cNvCxnSpPr>
          <p:nvPr/>
        </p:nvCxnSpPr>
        <p:spPr>
          <a:xfrm flipH="1" flipV="1">
            <a:off x="1941534" y="4749238"/>
            <a:ext cx="2617940" cy="32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782E0C-5F7A-A04D-89A9-C4F882018DBF}"/>
              </a:ext>
            </a:extLst>
          </p:cNvPr>
          <p:cNvCxnSpPr>
            <a:cxnSpLocks/>
            <a:endCxn id="60" idx="3"/>
          </p:cNvCxnSpPr>
          <p:nvPr/>
        </p:nvCxnSpPr>
        <p:spPr>
          <a:xfrm flipH="1" flipV="1">
            <a:off x="1941534" y="4749238"/>
            <a:ext cx="4233774" cy="1101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77B488-189C-AD4D-A44E-72D332F10006}"/>
              </a:ext>
            </a:extLst>
          </p:cNvPr>
          <p:cNvCxnSpPr>
            <a:cxnSpLocks/>
            <a:stCxn id="38" idx="1"/>
            <a:endCxn id="60" idx="3"/>
          </p:cNvCxnSpPr>
          <p:nvPr/>
        </p:nvCxnSpPr>
        <p:spPr>
          <a:xfrm flipH="1" flipV="1">
            <a:off x="1941534" y="4749238"/>
            <a:ext cx="2179529" cy="1394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8" grpId="0" animBg="1"/>
      <p:bldP spid="60" grpId="0" animBg="1"/>
      <p:bldP spid="2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كتابُ المدرسِ الناجحِ كبيرٌ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6F426AC-550B-4D47-BD0E-F7679C593B6F}"/>
              </a:ext>
            </a:extLst>
          </p:cNvPr>
          <p:cNvSpPr txBox="1">
            <a:spLocks/>
          </p:cNvSpPr>
          <p:nvPr/>
        </p:nvSpPr>
        <p:spPr>
          <a:xfrm>
            <a:off x="8855364" y="5590787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CAF330-E7A5-4859-B9EC-AA31C53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5" y="1707572"/>
            <a:ext cx="9144000" cy="190505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نلخص ما سبق!</a:t>
            </a:r>
            <a:b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Let’s Summarize!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98348-38CF-9D43-900D-12431EE8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B5684A-02D0-0C43-888B-FD01A4B049DA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71584"/>
            <a:ext cx="2187119" cy="827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7FDC1B-A143-E545-A97C-2AB808E3CA2B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2968669"/>
            <a:ext cx="3547072" cy="921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C869F6-F12C-C847-A107-5DD2C1F39EF7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70"/>
            <a:ext cx="2187119" cy="1400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F5FE0-B0FC-414A-B3D1-E4EDEFF6453D}"/>
              </a:ext>
            </a:extLst>
          </p:cNvPr>
          <p:cNvCxnSpPr/>
          <p:nvPr/>
        </p:nvCxnSpPr>
        <p:spPr>
          <a:xfrm flipH="1">
            <a:off x="6828821" y="2968669"/>
            <a:ext cx="3547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509932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2670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627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97180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D3CB02-69B8-8E46-9566-A835C6F982F5}"/>
              </a:ext>
            </a:extLst>
          </p:cNvPr>
          <p:cNvSpPr/>
          <p:nvPr/>
        </p:nvSpPr>
        <p:spPr>
          <a:xfrm>
            <a:off x="4897180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4897180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539496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FD35EDE-E454-4449-87BF-41CCDFB0BA01}"/>
              </a:ext>
            </a:extLst>
          </p:cNvPr>
          <p:cNvSpPr/>
          <p:nvPr/>
        </p:nvSpPr>
        <p:spPr>
          <a:xfrm>
            <a:off x="2517904" y="250141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E965BDD-EE64-6C41-8EF7-FC7D3650C6BB}"/>
              </a:ext>
            </a:extLst>
          </p:cNvPr>
          <p:cNvSpPr/>
          <p:nvPr/>
        </p:nvSpPr>
        <p:spPr>
          <a:xfrm>
            <a:off x="2517904" y="387943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517904" y="525744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4F8892-6E98-E649-AC49-417571E79610}"/>
              </a:ext>
            </a:extLst>
          </p:cNvPr>
          <p:cNvSpPr/>
          <p:nvPr/>
        </p:nvSpPr>
        <p:spPr>
          <a:xfrm>
            <a:off x="10375893" y="2630467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023FCEF-169D-7C4F-B19E-002538464CEA}"/>
              </a:ext>
            </a:extLst>
          </p:cNvPr>
          <p:cNvSpPr/>
          <p:nvPr/>
        </p:nvSpPr>
        <p:spPr>
          <a:xfrm>
            <a:off x="10375893" y="3544115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9025170" y="4023101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9025170" y="4936749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363482" y="4601634"/>
            <a:ext cx="1415440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6828823" y="4947223"/>
            <a:ext cx="534659" cy="805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18984C-9CB5-3C47-A398-F163296857C5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003356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AB2149-C8DC-D64E-80F0-D6E9C5B066BF}"/>
              </a:ext>
            </a:extLst>
          </p:cNvPr>
          <p:cNvCxnSpPr>
            <a:cxnSpLocks/>
          </p:cNvCxnSpPr>
          <p:nvPr/>
        </p:nvCxnSpPr>
        <p:spPr>
          <a:xfrm flipH="1">
            <a:off x="4480367" y="4472536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480367" y="5793349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25C9A6C-8300-F04F-844F-70A39C252613}"/>
              </a:ext>
            </a:extLst>
          </p:cNvPr>
          <p:cNvSpPr/>
          <p:nvPr/>
        </p:nvSpPr>
        <p:spPr>
          <a:xfrm>
            <a:off x="7365461" y="5585056"/>
            <a:ext cx="1134278" cy="632548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30437A-7E0B-9040-AA17-ADBB01EDC11B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69"/>
            <a:ext cx="525432" cy="29436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D9E76D-DE5F-6148-94CB-D4D24FF95D81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5752940"/>
            <a:ext cx="525431" cy="1593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8DAFB7-D402-014D-BFB5-AA37584594B0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68690"/>
            <a:ext cx="525431" cy="1543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0BE0F36C-CF73-5747-9A21-34623E70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0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Describes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nouns</a:t>
            </a:r>
            <a:endParaRPr lang="ru-RU" u="sng" dirty="0"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CA2AAE-976F-E747-99C9-E2816FFE1DE1}"/>
              </a:ext>
            </a:extLst>
          </p:cNvPr>
          <p:cNvSpPr/>
          <p:nvPr/>
        </p:nvSpPr>
        <p:spPr>
          <a:xfrm>
            <a:off x="638827" y="1310624"/>
            <a:ext cx="6425852" cy="56828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B5C610E-B002-B444-B964-C06CD3AA051C}"/>
              </a:ext>
            </a:extLst>
          </p:cNvPr>
          <p:cNvGraphicFramePr/>
          <p:nvPr/>
        </p:nvGraphicFramePr>
        <p:xfrm>
          <a:off x="0" y="76891"/>
          <a:ext cx="12191999" cy="63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38F4A6-7D5D-7E45-97E6-C658FE942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038F4A6-7D5D-7E45-97E6-C658FE942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FC538F-5F3C-C344-AAF9-CF712881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F3FC538F-5F3C-C344-AAF9-CF7128819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44A6BA-D11B-3A4A-A388-D5B672CF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D944A6BA-D11B-3A4A-A388-D5B672CFE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C33EC6-4A21-E143-AE10-DDA3DB05C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32C33EC6-4A21-E143-AE10-DDA3DB05C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9D1382-32B3-4A46-91B2-B7FE35CF2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FC9D1382-32B3-4A46-91B2-B7FE35CF2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29437E1-EFB3-224A-A7CE-E8584AB0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F29437E1-EFB3-224A-A7CE-E8584AB09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BE0BCF-6129-4242-953D-7FD3484A1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52BE0BCF-6129-4242-953D-7FD3484A1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EDD2A2-C292-4D48-A7EA-AAD6FEB1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2BEDD2A2-C292-4D48-A7EA-AAD6FEB16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B31627-AE31-BB4D-AE2A-1ACD02B8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10B31627-AE31-BB4D-AE2A-1ACD02B81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F9935F-BF96-8B45-B6FE-3FBE7B37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B6F9935F-BF96-8B45-B6FE-3FBE7B37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676274-61D9-E04F-9614-D71C4C09B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03676274-61D9-E04F-9614-D71C4C09B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Follows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the noun it describes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1613-9017-954D-9121-6D150609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24"/>
            <a:ext cx="10515600" cy="3837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موظف كبير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4F28B-A3D0-764D-BCC4-073B2FDF7BF5}"/>
              </a:ext>
            </a:extLst>
          </p:cNvPr>
          <p:cNvSpPr/>
          <p:nvPr/>
        </p:nvSpPr>
        <p:spPr>
          <a:xfrm>
            <a:off x="4521897" y="2867184"/>
            <a:ext cx="1402866" cy="100335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DDC89-5F11-8D4F-9D88-46B3B33AF4C2}"/>
              </a:ext>
            </a:extLst>
          </p:cNvPr>
          <p:cNvSpPr/>
          <p:nvPr/>
        </p:nvSpPr>
        <p:spPr>
          <a:xfrm>
            <a:off x="4373672" y="4622915"/>
            <a:ext cx="1402866" cy="100335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BF4-B174-854A-937C-C3BC48737A77}"/>
              </a:ext>
            </a:extLst>
          </p:cNvPr>
          <p:cNvSpPr txBox="1"/>
          <p:nvPr/>
        </p:nvSpPr>
        <p:spPr>
          <a:xfrm>
            <a:off x="212943" y="4067244"/>
            <a:ext cx="1315231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/>
          <a:p>
            <a:pPr marL="0"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6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صفة</a:t>
            </a:r>
            <a:endParaRPr lang="en-US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B9062-B12E-944D-86F5-999730958AE1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 flipH="1">
            <a:off x="1528174" y="3368863"/>
            <a:ext cx="2993723" cy="1143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96FAF-3D90-D246-9540-CCDA4B09E1D9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1528174" y="4512091"/>
            <a:ext cx="2845498" cy="61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Matches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the noun in terms of definite &amp; indefinite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1613-9017-954D-9121-6D150609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170"/>
            <a:ext cx="10515600" cy="441577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رجل مهم</a:t>
            </a:r>
          </a:p>
          <a:p>
            <a:pPr marL="0" indent="0" algn="ctr">
              <a:buNone/>
            </a:pPr>
            <a:endParaRPr lang="ar-SA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مهم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4F28B-A3D0-764D-BCC4-073B2FDF7BF5}"/>
              </a:ext>
            </a:extLst>
          </p:cNvPr>
          <p:cNvSpPr/>
          <p:nvPr/>
        </p:nvSpPr>
        <p:spPr>
          <a:xfrm>
            <a:off x="5098092" y="1919439"/>
            <a:ext cx="880949" cy="82376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DDC89-5F11-8D4F-9D88-46B3B33AF4C2}"/>
              </a:ext>
            </a:extLst>
          </p:cNvPr>
          <p:cNvSpPr/>
          <p:nvPr/>
        </p:nvSpPr>
        <p:spPr>
          <a:xfrm>
            <a:off x="5311035" y="2975191"/>
            <a:ext cx="734859" cy="811235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BF4-B174-854A-937C-C3BC48737A77}"/>
              </a:ext>
            </a:extLst>
          </p:cNvPr>
          <p:cNvSpPr txBox="1"/>
          <p:nvPr/>
        </p:nvSpPr>
        <p:spPr>
          <a:xfrm>
            <a:off x="932670" y="2451622"/>
            <a:ext cx="1315231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/>
          <a:p>
            <a:pPr marL="0"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6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صفة</a:t>
            </a:r>
            <a:endParaRPr lang="en-US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B9062-B12E-944D-86F5-999730958AE1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 flipH="1">
            <a:off x="2247901" y="2331320"/>
            <a:ext cx="2850191" cy="565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96FAF-3D90-D246-9540-CCDA4B09E1D9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2247901" y="2896469"/>
            <a:ext cx="3063134" cy="484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E95476-F258-064C-AA4D-F5F4B56E3B9B}"/>
              </a:ext>
            </a:extLst>
          </p:cNvPr>
          <p:cNvGrpSpPr/>
          <p:nvPr/>
        </p:nvGrpSpPr>
        <p:grpSpPr>
          <a:xfrm>
            <a:off x="9717464" y="5101482"/>
            <a:ext cx="734674" cy="889693"/>
            <a:chOff x="2747583" y="356526"/>
            <a:chExt cx="1333873" cy="8896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B5CC14-C500-DF4A-8A28-46B6E8000355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76E25-36F1-1C4F-AF6A-7EF08CD600F1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</a:t>
              </a:r>
              <a:r>
                <a:rPr lang="ar-SA" sz="26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بتدأ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9166E8-37C1-6C47-B250-81A79C8355C8}"/>
              </a:ext>
            </a:extLst>
          </p:cNvPr>
          <p:cNvGrpSpPr/>
          <p:nvPr/>
        </p:nvGrpSpPr>
        <p:grpSpPr>
          <a:xfrm>
            <a:off x="8916520" y="5101483"/>
            <a:ext cx="800944" cy="889693"/>
            <a:chOff x="2747583" y="1246220"/>
            <a:chExt cx="1333873" cy="8896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0E937C-759D-DA4D-BEA2-C0BAFDF596E3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66AA5F-0B9B-5843-8CE9-604D2F80C27C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249C48-C20F-8141-8D29-3D5D0B4C03FB}"/>
              </a:ext>
            </a:extLst>
          </p:cNvPr>
          <p:cNvGrpSpPr/>
          <p:nvPr/>
        </p:nvGrpSpPr>
        <p:grpSpPr>
          <a:xfrm>
            <a:off x="7865226" y="5093700"/>
            <a:ext cx="1040779" cy="889693"/>
            <a:chOff x="2747583" y="2135913"/>
            <a:chExt cx="1333873" cy="88969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8C79E-C201-B242-9EEC-E6461B817E26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DAEFF1-8BD6-7E41-9AC4-C93F37F88B52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8293F6-B255-8B41-B877-5FD9B8CEC858}"/>
              </a:ext>
            </a:extLst>
          </p:cNvPr>
          <p:cNvGrpSpPr/>
          <p:nvPr/>
        </p:nvGrpSpPr>
        <p:grpSpPr>
          <a:xfrm>
            <a:off x="3427930" y="5088958"/>
            <a:ext cx="654140" cy="889693"/>
            <a:chOff x="2747583" y="356526"/>
            <a:chExt cx="1333873" cy="8896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A1B4A7-BE69-C844-BB19-8025088DAA70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6E39C2-3FAF-8948-86A9-6CCD28DA118D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خبر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9C5B60-F698-5645-8839-B44B29A37FA2}"/>
              </a:ext>
            </a:extLst>
          </p:cNvPr>
          <p:cNvGrpSpPr/>
          <p:nvPr/>
        </p:nvGrpSpPr>
        <p:grpSpPr>
          <a:xfrm>
            <a:off x="2659270" y="5088958"/>
            <a:ext cx="774694" cy="889693"/>
            <a:chOff x="2747583" y="1246220"/>
            <a:chExt cx="1333873" cy="88969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FCE7FB-A2A5-1D4A-A846-C60FA244C389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13FBAC-1320-3343-A7E5-ACAE00D7F8C0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C914E8-3028-E14D-80E3-F39EAA4B969E}"/>
              </a:ext>
            </a:extLst>
          </p:cNvPr>
          <p:cNvGrpSpPr/>
          <p:nvPr/>
        </p:nvGrpSpPr>
        <p:grpSpPr>
          <a:xfrm>
            <a:off x="1668913" y="5088958"/>
            <a:ext cx="986041" cy="889693"/>
            <a:chOff x="2747583" y="2135913"/>
            <a:chExt cx="1333873" cy="88969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FAB34-1DD9-BA40-94AF-236B671CA2D8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A04533-3FC2-5D4E-9BAF-2018D3DEC582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EC3A3C66-5660-0740-B7BE-74730A3FEB38}"/>
              </a:ext>
            </a:extLst>
          </p:cNvPr>
          <p:cNvSpPr/>
          <p:nvPr/>
        </p:nvSpPr>
        <p:spPr>
          <a:xfrm>
            <a:off x="5889274" y="4995446"/>
            <a:ext cx="116449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EEE752-019F-AC49-BA3D-C24E6C7A5B0D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7053768" y="5397496"/>
            <a:ext cx="8157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CA1E425-6E93-BD43-81FB-6049BC89A8EF}"/>
              </a:ext>
            </a:extLst>
          </p:cNvPr>
          <p:cNvSpPr/>
          <p:nvPr/>
        </p:nvSpPr>
        <p:spPr>
          <a:xfrm>
            <a:off x="5098091" y="4995446"/>
            <a:ext cx="791181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E065B-6635-6B4C-B106-D6D0DEC926CF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082071" y="5397496"/>
            <a:ext cx="10160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Location </a:t>
            </a: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16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312328-D595-6F4B-862F-592B7437C6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020" y="2148520"/>
            <a:ext cx="2222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8" grpId="0"/>
      <p:bldP spid="23" grpId="0" animBg="1"/>
      <p:bldP spid="36" grpId="0" animBg="1"/>
      <p:bldP spid="26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12899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5856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253658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F4C6427-668D-4447-80F4-A10A2645D102}"/>
              </a:ext>
            </a:extLst>
          </p:cNvPr>
          <p:cNvSpPr/>
          <p:nvPr/>
        </p:nvSpPr>
        <p:spPr>
          <a:xfrm>
            <a:off x="7245634" y="3914598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967B3-1588-3A49-BD36-D671EEC0A628}"/>
              </a:ext>
            </a:extLst>
          </p:cNvPr>
          <p:cNvSpPr txBox="1">
            <a:spLocks/>
          </p:cNvSpPr>
          <p:nvPr/>
        </p:nvSpPr>
        <p:spPr>
          <a:xfrm>
            <a:off x="10849255" y="577783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576</Words>
  <Application>Microsoft Office PowerPoint</Application>
  <PresentationFormat>Widescreen</PresentationFormat>
  <Paragraphs>381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Sakkal Majalla</vt:lpstr>
      <vt:lpstr>Office Theme</vt:lpstr>
      <vt:lpstr>الصِّفَة </vt:lpstr>
      <vt:lpstr>PowerPoint Presentation</vt:lpstr>
      <vt:lpstr>1- Optional word</vt:lpstr>
      <vt:lpstr>2- Describes nouns</vt:lpstr>
      <vt:lpstr>3- Follows the noun it describes</vt:lpstr>
      <vt:lpstr>4- Matches the noun in terms of definite &amp; indefinite</vt:lpstr>
      <vt:lpstr>(1) The Location الموقع</vt:lpstr>
      <vt:lpstr>PowerPoint Presentation</vt:lpstr>
      <vt:lpstr>PowerPoint Presentation</vt:lpstr>
      <vt:lpstr>مثال١: الرجل موظف كبير</vt:lpstr>
      <vt:lpstr>مثال٢: الكتاب الجديد كبير</vt:lpstr>
      <vt:lpstr>مثال٣: قرأ الطالب الذكيّ الكتاب</vt:lpstr>
      <vt:lpstr>مثال٤: يأكل الولد التفاحة الجميلة</vt:lpstr>
      <vt:lpstr>مثال٥: كتاب المدرس الناجح كبير</vt:lpstr>
      <vt:lpstr>(2) The Case الحالة</vt:lpstr>
      <vt:lpstr>PowerPoint Presentation</vt:lpstr>
      <vt:lpstr>PowerPoint Presentation</vt:lpstr>
      <vt:lpstr>مثال١: الرجل موظف كبير</vt:lpstr>
      <vt:lpstr>مثال٢: الكتاب الجديد كبير</vt:lpstr>
      <vt:lpstr>مثال٣: قرأ الطالب الذكي الكتاب</vt:lpstr>
      <vt:lpstr>مثال٤: يأكل الولد التفاحة الجميلة</vt:lpstr>
      <vt:lpstr>مثال٥: كتاب المدرس الناجح كبير</vt:lpstr>
      <vt:lpstr>(3) The Marking العلامة</vt:lpstr>
      <vt:lpstr>PowerPoint Presentation</vt:lpstr>
      <vt:lpstr>PowerPoint Presentation</vt:lpstr>
      <vt:lpstr>مثال١: الرجلُ موظفٌ كبيرٌ</vt:lpstr>
      <vt:lpstr>مثال٢: الكتابُ الجديدُ كبيرٌ</vt:lpstr>
      <vt:lpstr>مثال٣: قرأ الطالبُ الذكيُّ الكتابَ</vt:lpstr>
      <vt:lpstr>مثال٤: يأكل الولدُ التفاحةَ الجميلةَ</vt:lpstr>
      <vt:lpstr>مثال٥: كتابُ المدرسِ الناجحِ كبيرٌ</vt:lpstr>
      <vt:lpstr>هيا بنا نلخص ما سبق! Let’s Summarize!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49</cp:revision>
  <dcterms:created xsi:type="dcterms:W3CDTF">2020-09-13T16:40:33Z</dcterms:created>
  <dcterms:modified xsi:type="dcterms:W3CDTF">2025-12-13T16:40:31Z</dcterms:modified>
</cp:coreProperties>
</file>