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3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الجُسُورُ خَيْرٌ مِنَ الأَسْوَارِ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نَصِيحَةُ أَبٍ لِأَوْلَادِه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أَنْ تُسْعِدَ خَيْرٌ مِنْ أَنْ تُحْزِنَ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مَا أَجْمَلَ الوَفَاءَ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أَخَاكَ أَخَاكَ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6- العَبْقَرِيّ الطَّرِيف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ar-EG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نَصِيحَةُ أَبٍ لِأَوْلَادِه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CF826-720A-433F-85D3-434DF6CB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08" y="130634"/>
            <a:ext cx="7608984" cy="62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A474D-350F-4EF5-A4DF-91647395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158" y="2006527"/>
            <a:ext cx="6483683" cy="28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FE3E5-3817-44C2-A32D-F03CD28F2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26" y="1831893"/>
            <a:ext cx="5785147" cy="31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FDBD4-08DF-4240-9A83-572B4D3DA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757" y="1403246"/>
            <a:ext cx="6534486" cy="40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C9F238-B0A1-4F48-AFBE-669847DB6749}"/>
              </a:ext>
            </a:extLst>
          </p:cNvPr>
          <p:cNvSpPr/>
          <p:nvPr/>
        </p:nvSpPr>
        <p:spPr>
          <a:xfrm>
            <a:off x="2401097" y="1084674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0741D-2EA3-46F1-BF57-F528B2DE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6" y="2280492"/>
            <a:ext cx="12197332" cy="22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81E4A-7FFE-48CF-9198-02E85884C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2" y="2005071"/>
            <a:ext cx="11697476" cy="28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4B21C-2897-4ABF-BE50-AD3215DD9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51827"/>
            <a:ext cx="12191998" cy="383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1CB1A-8354-4459-9B8F-B2B970AA0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6" y="2313543"/>
            <a:ext cx="11980188" cy="22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E6B54-34CB-4D70-BC14-83413238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47" y="1828799"/>
            <a:ext cx="10212306" cy="46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BC712-0C6E-4C3E-930E-F5068CAC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24" y="1923972"/>
            <a:ext cx="7829952" cy="30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683CC-9665-4C70-98ED-69955956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76" y="1746163"/>
            <a:ext cx="6744047" cy="33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48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نَصِيحَةُ أَبٍ لِأَوْلَادِه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52</cp:revision>
  <dcterms:created xsi:type="dcterms:W3CDTF">2020-09-13T16:40:33Z</dcterms:created>
  <dcterms:modified xsi:type="dcterms:W3CDTF">2025-01-11T11:51:15Z</dcterms:modified>
</cp:coreProperties>
</file>