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435" r:id="rId3"/>
    <p:sldId id="388" r:id="rId4"/>
    <p:sldId id="333" r:id="rId5"/>
    <p:sldId id="347" r:id="rId6"/>
    <p:sldId id="331" r:id="rId7"/>
    <p:sldId id="385" r:id="rId8"/>
    <p:sldId id="285" r:id="rId9"/>
    <p:sldId id="344" r:id="rId10"/>
    <p:sldId id="351" r:id="rId11"/>
    <p:sldId id="298" r:id="rId12"/>
    <p:sldId id="307" r:id="rId13"/>
    <p:sldId id="377" r:id="rId14"/>
    <p:sldId id="362" r:id="rId15"/>
    <p:sldId id="310" r:id="rId16"/>
    <p:sldId id="386" r:id="rId17"/>
    <p:sldId id="387" r:id="rId18"/>
    <p:sldId id="378" r:id="rId19"/>
    <p:sldId id="374" r:id="rId20"/>
    <p:sldId id="286" r:id="rId21"/>
    <p:sldId id="315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89E6E-73D1-4A47-B1DB-DA0B8F111C91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B4FD9C-213C-4D0F-81DE-2381B9830ECE}" type="parTrans" cxnId="{E62AE5F5-9421-48EE-8263-EDE21ED5B7FD}">
      <dgm:prSet/>
      <dgm:spPr/>
      <dgm:t>
        <a:bodyPr/>
        <a:lstStyle/>
        <a:p>
          <a:endParaRPr lang="en-US"/>
        </a:p>
      </dgm:t>
    </dgm:pt>
    <dgm:pt modelId="{B326B234-767E-4F95-96B5-B94713CF45C2}" type="sibTrans" cxnId="{E62AE5F5-9421-48EE-8263-EDE21ED5B7FD}">
      <dgm:prSet/>
      <dgm:spPr/>
      <dgm:t>
        <a:bodyPr/>
        <a:lstStyle/>
        <a:p>
          <a:endParaRPr lang="en-US"/>
        </a:p>
      </dgm:t>
    </dgm:pt>
    <dgm:pt modelId="{41FEC05A-C83F-4BCB-8107-7E8C776E2C8A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84F233-DE11-4E1A-AA81-7917FE1772BC}" type="parTrans" cxnId="{2AAEF21B-ED79-4CCC-AC38-23E15F365A2F}">
      <dgm:prSet/>
      <dgm:spPr/>
      <dgm:t>
        <a:bodyPr/>
        <a:lstStyle/>
        <a:p>
          <a:endParaRPr lang="en-US"/>
        </a:p>
      </dgm:t>
    </dgm:pt>
    <dgm:pt modelId="{ECF41E15-9E23-4758-B42B-4475C47AB803}" type="sibTrans" cxnId="{2AAEF21B-ED79-4CCC-AC38-23E15F365A2F}">
      <dgm:prSet/>
      <dgm:spPr/>
      <dgm:t>
        <a:bodyPr/>
        <a:lstStyle/>
        <a:p>
          <a:endParaRPr lang="en-US"/>
        </a:p>
      </dgm:t>
    </dgm:pt>
    <dgm:pt modelId="{88C0B07B-8D93-4510-BECF-06FB94408D28}">
      <dgm:prSet phldrT="[Text]"/>
      <dgm:spPr/>
      <dgm:t>
        <a:bodyPr lIns="0" r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752091-D3D9-4DBF-BC90-37B67D612627}" type="parTrans" cxnId="{A82FA63B-7D99-4521-A768-FE600F74D8F8}">
      <dgm:prSet/>
      <dgm:spPr/>
      <dgm:t>
        <a:bodyPr/>
        <a:lstStyle/>
        <a:p>
          <a:endParaRPr lang="en-US"/>
        </a:p>
      </dgm:t>
    </dgm:pt>
    <dgm:pt modelId="{4F4214E3-1337-4BB9-9D7D-47390B87CDD2}" type="sibTrans" cxnId="{A82FA63B-7D99-4521-A768-FE600F74D8F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BE91F7B9-F6FE-4C1E-A0DD-4D1573600D77}" type="pres">
      <dgm:prSet presAssocID="{88C0B07B-8D93-4510-BECF-06FB94408D28}" presName="parentLin" presStyleCnt="0"/>
      <dgm:spPr/>
    </dgm:pt>
    <dgm:pt modelId="{2F0F0828-087E-496A-8DC2-B8B41A1E2135}" type="pres">
      <dgm:prSet presAssocID="{88C0B07B-8D93-4510-BECF-06FB94408D28}" presName="parentLeftMargin" presStyleLbl="node1" presStyleIdx="0" presStyleCnt="6"/>
      <dgm:spPr/>
    </dgm:pt>
    <dgm:pt modelId="{88AB7A23-D7D4-4061-B404-36364C057BFA}" type="pres">
      <dgm:prSet presAssocID="{88C0B07B-8D93-4510-BECF-06FB94408D2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7CD9565-0BDC-4DAA-9291-EDC1DE1794F6}" type="pres">
      <dgm:prSet presAssocID="{88C0B07B-8D93-4510-BECF-06FB94408D28}" presName="negativeSpace" presStyleCnt="0"/>
      <dgm:spPr/>
    </dgm:pt>
    <dgm:pt modelId="{8387AD6A-4F27-4B95-A562-1683FBF649FF}" type="pres">
      <dgm:prSet presAssocID="{88C0B07B-8D93-4510-BECF-06FB94408D28}" presName="childText" presStyleLbl="conFgAcc1" presStyleIdx="1" presStyleCnt="6">
        <dgm:presLayoutVars>
          <dgm:bulletEnabled val="1"/>
        </dgm:presLayoutVars>
      </dgm:prSet>
      <dgm:spPr/>
    </dgm:pt>
    <dgm:pt modelId="{651D4933-AEDC-4D62-BAEE-DA0BCCE9DACF}" type="pres">
      <dgm:prSet presAssocID="{4F4214E3-1337-4BB9-9D7D-47390B87CDD2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6"/>
      <dgm:spPr/>
    </dgm:pt>
    <dgm:pt modelId="{170DE394-6C4F-4C09-B119-0910362E0669}" type="pres">
      <dgm:prSet presAssocID="{2C77B128-EA26-49E6-88F9-E9FBCAA3A61D}" presName="parentText" presStyleLbl="node1" presStyleIdx="2" presStyleCnt="6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2" presStyleCnt="6"/>
      <dgm:spPr/>
    </dgm:pt>
    <dgm:pt modelId="{F041AEE6-7F0C-429F-A5D3-905F776C7E70}" type="pres">
      <dgm:prSet presAssocID="{BA552BBE-015D-4071-A1EC-8B9882E94C6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3" presStyleCnt="6">
        <dgm:presLayoutVars>
          <dgm:bulletEnabled val="1"/>
        </dgm:presLayoutVars>
      </dgm:prSet>
      <dgm:spPr/>
    </dgm:pt>
    <dgm:pt modelId="{13873FC4-CB6C-4F26-9E67-056A037B1112}" type="pres">
      <dgm:prSet presAssocID="{2CE3A710-89EC-4FF7-941D-D9EA1BA840B8}" presName="spaceBetweenRectangles" presStyleCnt="0"/>
      <dgm:spPr/>
    </dgm:pt>
    <dgm:pt modelId="{136AB654-68C2-49FB-A78D-1C0FCCD65422}" type="pres">
      <dgm:prSet presAssocID="{BE389E6E-73D1-4A47-B1DB-DA0B8F111C91}" presName="parentLin" presStyleCnt="0"/>
      <dgm:spPr/>
    </dgm:pt>
    <dgm:pt modelId="{F85E137B-B287-49D5-AB7C-5E21EFE425F5}" type="pres">
      <dgm:prSet presAssocID="{BE389E6E-73D1-4A47-B1DB-DA0B8F111C91}" presName="parentLeftMargin" presStyleLbl="node1" presStyleIdx="3" presStyleCnt="6"/>
      <dgm:spPr/>
    </dgm:pt>
    <dgm:pt modelId="{875FEDC5-8EE7-4749-BA84-B55728C6F936}" type="pres">
      <dgm:prSet presAssocID="{BE389E6E-73D1-4A47-B1DB-DA0B8F111C9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6D1A4AC-0957-4D3F-A883-EA0329E0D041}" type="pres">
      <dgm:prSet presAssocID="{BE389E6E-73D1-4A47-B1DB-DA0B8F111C91}" presName="negativeSpace" presStyleCnt="0"/>
      <dgm:spPr/>
    </dgm:pt>
    <dgm:pt modelId="{7D48F86F-0E40-40D0-BC36-F3E421836F75}" type="pres">
      <dgm:prSet presAssocID="{BE389E6E-73D1-4A47-B1DB-DA0B8F111C91}" presName="childText" presStyleLbl="conFgAcc1" presStyleIdx="4" presStyleCnt="6">
        <dgm:presLayoutVars>
          <dgm:bulletEnabled val="1"/>
        </dgm:presLayoutVars>
      </dgm:prSet>
      <dgm:spPr/>
    </dgm:pt>
    <dgm:pt modelId="{41891581-05B5-4FDB-AE4C-DD9CD6D6D6A6}" type="pres">
      <dgm:prSet presAssocID="{B326B234-767E-4F95-96B5-B94713CF45C2}" presName="spaceBetweenRectangles" presStyleCnt="0"/>
      <dgm:spPr/>
    </dgm:pt>
    <dgm:pt modelId="{2A4B1BAD-3939-4328-AA16-A8B484CFA8E7}" type="pres">
      <dgm:prSet presAssocID="{41FEC05A-C83F-4BCB-8107-7E8C776E2C8A}" presName="parentLin" presStyleCnt="0"/>
      <dgm:spPr/>
    </dgm:pt>
    <dgm:pt modelId="{F0D465D3-C3D0-40AA-9F3F-04C111D2A3DB}" type="pres">
      <dgm:prSet presAssocID="{41FEC05A-C83F-4BCB-8107-7E8C776E2C8A}" presName="parentLeftMargin" presStyleLbl="node1" presStyleIdx="4" presStyleCnt="6"/>
      <dgm:spPr/>
    </dgm:pt>
    <dgm:pt modelId="{79CC7473-FEB6-4D48-86CE-3DDF7BE64505}" type="pres">
      <dgm:prSet presAssocID="{41FEC05A-C83F-4BCB-8107-7E8C776E2C8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F01B7095-EF0A-4F48-8ADA-DA2F5E440C82}" type="pres">
      <dgm:prSet presAssocID="{41FEC05A-C83F-4BCB-8107-7E8C776E2C8A}" presName="negativeSpace" presStyleCnt="0"/>
      <dgm:spPr/>
    </dgm:pt>
    <dgm:pt modelId="{C6C783DB-3550-412C-B9F3-82F28221DFB8}" type="pres">
      <dgm:prSet presAssocID="{41FEC05A-C83F-4BCB-8107-7E8C776E2C8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AAEF21B-ED79-4CCC-AC38-23E15F365A2F}" srcId="{8F05ADCE-D0F6-422E-A242-6577D6EE78C3}" destId="{41FEC05A-C83F-4BCB-8107-7E8C776E2C8A}" srcOrd="5" destOrd="0" parTransId="{E284F233-DE11-4E1A-AA81-7917FE1772BC}" sibTransId="{ECF41E15-9E23-4758-B42B-4475C47AB803}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A3CF0E28-A647-4E70-A181-DD4FDCD88AB7}" type="presOf" srcId="{88C0B07B-8D93-4510-BECF-06FB94408D28}" destId="{88AB7A23-D7D4-4061-B404-36364C057BFA}" srcOrd="1" destOrd="0" presId="urn:microsoft.com/office/officeart/2005/8/layout/list1"/>
    <dgm:cxn modelId="{C3E7593B-021E-42D7-AAED-7687A889FB96}" srcId="{8F05ADCE-D0F6-422E-A242-6577D6EE78C3}" destId="{BA552BBE-015D-4071-A1EC-8B9882E94C65}" srcOrd="3" destOrd="0" parTransId="{EA4EEF3C-0516-4F2F-8505-ED794E3B8A44}" sibTransId="{2CE3A710-89EC-4FF7-941D-D9EA1BA840B8}"/>
    <dgm:cxn modelId="{A82FA63B-7D99-4521-A768-FE600F74D8F8}" srcId="{8F05ADCE-D0F6-422E-A242-6577D6EE78C3}" destId="{88C0B07B-8D93-4510-BECF-06FB94408D28}" srcOrd="1" destOrd="0" parTransId="{38752091-D3D9-4DBF-BC90-37B67D612627}" sibTransId="{4F4214E3-1337-4BB9-9D7D-47390B87CDD2}"/>
    <dgm:cxn modelId="{AA54245B-28A7-4FD4-AE46-B834A1DD0092}" type="presOf" srcId="{BE389E6E-73D1-4A47-B1DB-DA0B8F111C91}" destId="{875FEDC5-8EE7-4749-BA84-B55728C6F936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CB5E667B-C042-4B8A-9D81-3DBE3C10B900}" type="presOf" srcId="{41FEC05A-C83F-4BCB-8107-7E8C776E2C8A}" destId="{F0D465D3-C3D0-40AA-9F3F-04C111D2A3DB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2EC1A09A-DA5F-43CC-9A5F-25C5FB963484}" type="presOf" srcId="{BE389E6E-73D1-4A47-B1DB-DA0B8F111C91}" destId="{F85E137B-B287-49D5-AB7C-5E21EFE425F5}" srcOrd="0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DBE2A7F1-39EC-455E-A5B5-1BF9F775ECC7}" type="presOf" srcId="{41FEC05A-C83F-4BCB-8107-7E8C776E2C8A}" destId="{79CC7473-FEB6-4D48-86CE-3DDF7BE64505}" srcOrd="1" destOrd="0" presId="urn:microsoft.com/office/officeart/2005/8/layout/list1"/>
    <dgm:cxn modelId="{C65CF7F2-132C-4E19-8EA1-B445DBF39C4C}" type="presOf" srcId="{88C0B07B-8D93-4510-BECF-06FB94408D28}" destId="{2F0F0828-087E-496A-8DC2-B8B41A1E2135}" srcOrd="0" destOrd="0" presId="urn:microsoft.com/office/officeart/2005/8/layout/list1"/>
    <dgm:cxn modelId="{E62AE5F5-9421-48EE-8263-EDE21ED5B7FD}" srcId="{8F05ADCE-D0F6-422E-A242-6577D6EE78C3}" destId="{BE389E6E-73D1-4A47-B1DB-DA0B8F111C91}" srcOrd="4" destOrd="0" parTransId="{7FB4FD9C-213C-4D0F-81DE-2381B9830ECE}" sibTransId="{B326B234-767E-4F95-96B5-B94713CF45C2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1C1563CB-BC5D-48A9-B231-B89ED3D47D57}" type="presParOf" srcId="{A562B768-F65B-4711-87A3-AF602F51F512}" destId="{BE91F7B9-F6FE-4C1E-A0DD-4D1573600D77}" srcOrd="4" destOrd="0" presId="urn:microsoft.com/office/officeart/2005/8/layout/list1"/>
    <dgm:cxn modelId="{2FD5571E-C7AD-4527-B1D8-E3B3F5692B70}" type="presParOf" srcId="{BE91F7B9-F6FE-4C1E-A0DD-4D1573600D77}" destId="{2F0F0828-087E-496A-8DC2-B8B41A1E2135}" srcOrd="0" destOrd="0" presId="urn:microsoft.com/office/officeart/2005/8/layout/list1"/>
    <dgm:cxn modelId="{A19479B2-D915-45F3-BB19-C2D6745577A9}" type="presParOf" srcId="{BE91F7B9-F6FE-4C1E-A0DD-4D1573600D77}" destId="{88AB7A23-D7D4-4061-B404-36364C057BFA}" srcOrd="1" destOrd="0" presId="urn:microsoft.com/office/officeart/2005/8/layout/list1"/>
    <dgm:cxn modelId="{ACA6D27F-EEB2-43E3-8BE1-0F62CEC8EDD8}" type="presParOf" srcId="{A562B768-F65B-4711-87A3-AF602F51F512}" destId="{A7CD9565-0BDC-4DAA-9291-EDC1DE1794F6}" srcOrd="5" destOrd="0" presId="urn:microsoft.com/office/officeart/2005/8/layout/list1"/>
    <dgm:cxn modelId="{3A6BE4CC-1FC9-4EF9-A5D0-877C47136CF8}" type="presParOf" srcId="{A562B768-F65B-4711-87A3-AF602F51F512}" destId="{8387AD6A-4F27-4B95-A562-1683FBF649FF}" srcOrd="6" destOrd="0" presId="urn:microsoft.com/office/officeart/2005/8/layout/list1"/>
    <dgm:cxn modelId="{DD2CADF4-862C-4E4C-A994-B456583FD4E5}" type="presParOf" srcId="{A562B768-F65B-4711-87A3-AF602F51F512}" destId="{651D4933-AEDC-4D62-BAEE-DA0BCCE9DACF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776EBDA-EEFD-47B9-9CBA-912998D16180}" type="presParOf" srcId="{A562B768-F65B-4711-87A3-AF602F51F512}" destId="{F6E9E715-2CDF-40A5-9C59-ADF2932B97F6}" srcOrd="12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13" destOrd="0" presId="urn:microsoft.com/office/officeart/2005/8/layout/list1"/>
    <dgm:cxn modelId="{C6AD9710-DBFD-4132-8953-1DA2A0083EB9}" type="presParOf" srcId="{A562B768-F65B-4711-87A3-AF602F51F512}" destId="{342FEC3C-0F30-4065-BD27-3AF9C6FE50CB}" srcOrd="14" destOrd="0" presId="urn:microsoft.com/office/officeart/2005/8/layout/list1"/>
    <dgm:cxn modelId="{429F6528-8F85-4267-B44C-003ADB4D7F70}" type="presParOf" srcId="{A562B768-F65B-4711-87A3-AF602F51F512}" destId="{13873FC4-CB6C-4F26-9E67-056A037B1112}" srcOrd="15" destOrd="0" presId="urn:microsoft.com/office/officeart/2005/8/layout/list1"/>
    <dgm:cxn modelId="{25A7876C-B181-45F6-B5CD-4B2FF834A2BA}" type="presParOf" srcId="{A562B768-F65B-4711-87A3-AF602F51F512}" destId="{136AB654-68C2-49FB-A78D-1C0FCCD65422}" srcOrd="16" destOrd="0" presId="urn:microsoft.com/office/officeart/2005/8/layout/list1"/>
    <dgm:cxn modelId="{93C739A0-9C72-4B4F-A16A-DAD485689105}" type="presParOf" srcId="{136AB654-68C2-49FB-A78D-1C0FCCD65422}" destId="{F85E137B-B287-49D5-AB7C-5E21EFE425F5}" srcOrd="0" destOrd="0" presId="urn:microsoft.com/office/officeart/2005/8/layout/list1"/>
    <dgm:cxn modelId="{10769009-3EFB-41E6-A2E2-A978033786AF}" type="presParOf" srcId="{136AB654-68C2-49FB-A78D-1C0FCCD65422}" destId="{875FEDC5-8EE7-4749-BA84-B55728C6F936}" srcOrd="1" destOrd="0" presId="urn:microsoft.com/office/officeart/2005/8/layout/list1"/>
    <dgm:cxn modelId="{2B40A3A8-A926-4FDD-A58C-F9F75794CC81}" type="presParOf" srcId="{A562B768-F65B-4711-87A3-AF602F51F512}" destId="{76D1A4AC-0957-4D3F-A883-EA0329E0D041}" srcOrd="17" destOrd="0" presId="urn:microsoft.com/office/officeart/2005/8/layout/list1"/>
    <dgm:cxn modelId="{E472565C-6C0F-4882-9D00-4BB4133B051E}" type="presParOf" srcId="{A562B768-F65B-4711-87A3-AF602F51F512}" destId="{7D48F86F-0E40-40D0-BC36-F3E421836F75}" srcOrd="18" destOrd="0" presId="urn:microsoft.com/office/officeart/2005/8/layout/list1"/>
    <dgm:cxn modelId="{2E314AFB-C311-421D-8309-5A4CE51214BE}" type="presParOf" srcId="{A562B768-F65B-4711-87A3-AF602F51F512}" destId="{41891581-05B5-4FDB-AE4C-DD9CD6D6D6A6}" srcOrd="19" destOrd="0" presId="urn:microsoft.com/office/officeart/2005/8/layout/list1"/>
    <dgm:cxn modelId="{14329821-5FEF-42F6-A095-103C3190DCDD}" type="presParOf" srcId="{A562B768-F65B-4711-87A3-AF602F51F512}" destId="{2A4B1BAD-3939-4328-AA16-A8B484CFA8E7}" srcOrd="20" destOrd="0" presId="urn:microsoft.com/office/officeart/2005/8/layout/list1"/>
    <dgm:cxn modelId="{A9EF914D-457B-4C5E-8356-52B6056A91A6}" type="presParOf" srcId="{2A4B1BAD-3939-4328-AA16-A8B484CFA8E7}" destId="{F0D465D3-C3D0-40AA-9F3F-04C111D2A3DB}" srcOrd="0" destOrd="0" presId="urn:microsoft.com/office/officeart/2005/8/layout/list1"/>
    <dgm:cxn modelId="{5DE890D5-5AC4-4A74-9652-971473054423}" type="presParOf" srcId="{2A4B1BAD-3939-4328-AA16-A8B484CFA8E7}" destId="{79CC7473-FEB6-4D48-86CE-3DDF7BE64505}" srcOrd="1" destOrd="0" presId="urn:microsoft.com/office/officeart/2005/8/layout/list1"/>
    <dgm:cxn modelId="{7BC86D70-4FCB-4125-AD5A-E92043ADA539}" type="presParOf" srcId="{A562B768-F65B-4711-87A3-AF602F51F512}" destId="{F01B7095-EF0A-4F48-8ADA-DA2F5E440C82}" srcOrd="21" destOrd="0" presId="urn:microsoft.com/office/officeart/2005/8/layout/list1"/>
    <dgm:cxn modelId="{CDD66E03-93EF-4614-88D8-6B043E59038B}" type="presParOf" srcId="{A562B768-F65B-4711-87A3-AF602F51F512}" destId="{C6C783DB-3550-412C-B9F3-82F28221DFB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166605-7994-4F5C-A0F8-35C6CA45CDA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339695-B43D-478D-A4BE-8F933EF3754A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B56B79D-1183-4922-8BFB-6390B435FC36}" type="parTrans" cxnId="{C34A769D-78B3-4715-A9E3-0E9B143B53C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85FA448-F46A-4628-869B-1EBD4FFEFBBC}" type="sibTrans" cxnId="{C34A769D-78B3-4715-A9E3-0E9B143B53C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897A73-B1F0-457E-A4F8-6949B44D3414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الأستاذ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114E6F3-6603-44B1-AD23-E8D1BF171563}" type="parTrans" cxnId="{64369C8B-9D76-4668-9872-F62B6DE9311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C95A96-1C58-4A35-A353-06A55BE7EECF}" type="sibTrans" cxnId="{64369C8B-9D76-4668-9872-F62B6DE9311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1BF3999-9821-4803-BD86-5040AC4A34A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EA2C330-951B-4A79-8F05-2892708D4128}" type="parTrans" cxnId="{80B05218-C917-42F0-A22D-8A2055919F68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BE1321-1D8E-4FD4-B339-0B4A888A2EE3}" type="sibTrans" cxnId="{80B05218-C917-42F0-A22D-8A2055919F68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E20CA9-6954-4F77-800A-F7B5FB81EB0C}" type="pres">
      <dgm:prSet presAssocID="{32166605-7994-4F5C-A0F8-35C6CA45CDAA}" presName="list" presStyleCnt="0">
        <dgm:presLayoutVars>
          <dgm:dir val="rev"/>
          <dgm:animLvl val="lvl"/>
        </dgm:presLayoutVars>
      </dgm:prSet>
      <dgm:spPr/>
    </dgm:pt>
    <dgm:pt modelId="{47B14D1C-98BE-4AE2-B3B0-72406020279E}" type="pres">
      <dgm:prSet presAssocID="{94339695-B43D-478D-A4BE-8F933EF3754A}" presName="posSpace" presStyleCnt="0"/>
      <dgm:spPr/>
    </dgm:pt>
    <dgm:pt modelId="{6F4193C5-6D8C-4B99-A8B3-6A8D401E1FFE}" type="pres">
      <dgm:prSet presAssocID="{94339695-B43D-478D-A4BE-8F933EF3754A}" presName="vertFlow" presStyleCnt="0"/>
      <dgm:spPr/>
    </dgm:pt>
    <dgm:pt modelId="{67E3C347-D5CC-4AD7-BD83-37857D4EDA34}" type="pres">
      <dgm:prSet presAssocID="{94339695-B43D-478D-A4BE-8F933EF3754A}" presName="topSpace" presStyleCnt="0"/>
      <dgm:spPr/>
    </dgm:pt>
    <dgm:pt modelId="{CF01732C-19E3-4528-A15D-A9642A64A1CD}" type="pres">
      <dgm:prSet presAssocID="{94339695-B43D-478D-A4BE-8F933EF3754A}" presName="firstComp" presStyleCnt="0"/>
      <dgm:spPr/>
    </dgm:pt>
    <dgm:pt modelId="{CDE4726D-6023-4BC2-98CB-5AC3BE21FB64}" type="pres">
      <dgm:prSet presAssocID="{94339695-B43D-478D-A4BE-8F933EF3754A}" presName="firstChild" presStyleLbl="bgAccFollowNode1" presStyleIdx="0" presStyleCnt="2" custScaleX="96737" custScaleY="94670"/>
      <dgm:spPr>
        <a:noFill/>
        <a:ln>
          <a:noFill/>
        </a:ln>
      </dgm:spPr>
    </dgm:pt>
    <dgm:pt modelId="{0F55F6CD-80A1-425E-B740-BBA129FA3691}" type="pres">
      <dgm:prSet presAssocID="{94339695-B43D-478D-A4BE-8F933EF3754A}" presName="firstChildTx" presStyleLbl="bgAccFollowNode1" presStyleIdx="0" presStyleCnt="2">
        <dgm:presLayoutVars>
          <dgm:bulletEnabled val="1"/>
        </dgm:presLayoutVars>
      </dgm:prSet>
      <dgm:spPr/>
    </dgm:pt>
    <dgm:pt modelId="{D539DD5E-E463-4348-B561-D202CF1E8306}" type="pres">
      <dgm:prSet presAssocID="{94339695-B43D-478D-A4BE-8F933EF3754A}" presName="negSpace" presStyleCnt="0"/>
      <dgm:spPr/>
    </dgm:pt>
    <dgm:pt modelId="{CE7C3860-5DD2-4B69-AB27-68C1FF323B0B}" type="pres">
      <dgm:prSet presAssocID="{94339695-B43D-478D-A4BE-8F933EF3754A}" presName="circle" presStyleLbl="node1" presStyleIdx="0" presStyleCnt="2"/>
      <dgm:spPr/>
    </dgm:pt>
    <dgm:pt modelId="{DF402066-EDD0-4C2A-9195-E6EDF8329118}" type="pres">
      <dgm:prSet presAssocID="{685FA448-F46A-4628-869B-1EBD4FFEFBBC}" presName="transSpace" presStyleCnt="0"/>
      <dgm:spPr/>
    </dgm:pt>
    <dgm:pt modelId="{ECB81962-C470-4671-A4FA-1A288A5E3B6D}" type="pres">
      <dgm:prSet presAssocID="{7B897A73-B1F0-457E-A4F8-6949B44D3414}" presName="posSpace" presStyleCnt="0"/>
      <dgm:spPr/>
    </dgm:pt>
    <dgm:pt modelId="{A793E89C-A1B9-4FFD-8C1B-55498547E82B}" type="pres">
      <dgm:prSet presAssocID="{7B897A73-B1F0-457E-A4F8-6949B44D3414}" presName="vertFlow" presStyleCnt="0"/>
      <dgm:spPr/>
    </dgm:pt>
    <dgm:pt modelId="{F6CD70A0-BF5E-47BC-B6CB-D723062C59D0}" type="pres">
      <dgm:prSet presAssocID="{7B897A73-B1F0-457E-A4F8-6949B44D3414}" presName="topSpace" presStyleCnt="0"/>
      <dgm:spPr/>
    </dgm:pt>
    <dgm:pt modelId="{F07EDEEF-2559-4D36-94C3-3FE76224A842}" type="pres">
      <dgm:prSet presAssocID="{7B897A73-B1F0-457E-A4F8-6949B44D3414}" presName="firstComp" presStyleCnt="0"/>
      <dgm:spPr/>
    </dgm:pt>
    <dgm:pt modelId="{3906909F-2856-451F-B3BD-BC65B7CB33FB}" type="pres">
      <dgm:prSet presAssocID="{7B897A73-B1F0-457E-A4F8-6949B44D3414}" presName="firstChild" presStyleLbl="bgAccFollowNode1" presStyleIdx="1" presStyleCnt="2"/>
      <dgm:spPr/>
    </dgm:pt>
    <dgm:pt modelId="{28D3A827-3FB6-4CF1-9C35-3FF7C6ACA6E2}" type="pres">
      <dgm:prSet presAssocID="{7B897A73-B1F0-457E-A4F8-6949B44D3414}" presName="firstChildTx" presStyleLbl="bgAccFollowNode1" presStyleIdx="1" presStyleCnt="2">
        <dgm:presLayoutVars>
          <dgm:bulletEnabled val="1"/>
        </dgm:presLayoutVars>
      </dgm:prSet>
      <dgm:spPr/>
    </dgm:pt>
    <dgm:pt modelId="{F8FF36AB-32A8-4CEE-8CFC-22BEA05BC16A}" type="pres">
      <dgm:prSet presAssocID="{7B897A73-B1F0-457E-A4F8-6949B44D3414}" presName="negSpace" presStyleCnt="0"/>
      <dgm:spPr/>
    </dgm:pt>
    <dgm:pt modelId="{6658360F-24E2-42C3-9603-699CC6F0F6F4}" type="pres">
      <dgm:prSet presAssocID="{7B897A73-B1F0-457E-A4F8-6949B44D3414}" presName="circle" presStyleLbl="node1" presStyleIdx="1" presStyleCnt="2"/>
      <dgm:spPr/>
    </dgm:pt>
  </dgm:ptLst>
  <dgm:cxnLst>
    <dgm:cxn modelId="{80B05218-C917-42F0-A22D-8A2055919F68}" srcId="{7B897A73-B1F0-457E-A4F8-6949B44D3414}" destId="{01BF3999-9821-4803-BD86-5040AC4A34A9}" srcOrd="0" destOrd="0" parTransId="{CEA2C330-951B-4A79-8F05-2892708D4128}" sibTransId="{1ABE1321-1D8E-4FD4-B339-0B4A888A2EE3}"/>
    <dgm:cxn modelId="{26659722-F181-463A-B824-FD444C820FA5}" type="presOf" srcId="{7B897A73-B1F0-457E-A4F8-6949B44D3414}" destId="{6658360F-24E2-42C3-9603-699CC6F0F6F4}" srcOrd="0" destOrd="0" presId="urn:microsoft.com/office/officeart/2005/8/layout/hList9"/>
    <dgm:cxn modelId="{C2BF2364-616A-41AF-81FF-6A0F723FF6BE}" type="presOf" srcId="{32166605-7994-4F5C-A0F8-35C6CA45CDAA}" destId="{25E20CA9-6954-4F77-800A-F7B5FB81EB0C}" srcOrd="0" destOrd="0" presId="urn:microsoft.com/office/officeart/2005/8/layout/hList9"/>
    <dgm:cxn modelId="{FFEC7872-1FDA-4168-819D-44F334654722}" type="presOf" srcId="{01BF3999-9821-4803-BD86-5040AC4A34A9}" destId="{3906909F-2856-451F-B3BD-BC65B7CB33FB}" srcOrd="0" destOrd="0" presId="urn:microsoft.com/office/officeart/2005/8/layout/hList9"/>
    <dgm:cxn modelId="{BC6A967E-8416-4617-AA12-E0F7A00D24FA}" type="presOf" srcId="{94339695-B43D-478D-A4BE-8F933EF3754A}" destId="{CE7C3860-5DD2-4B69-AB27-68C1FF323B0B}" srcOrd="0" destOrd="0" presId="urn:microsoft.com/office/officeart/2005/8/layout/hList9"/>
    <dgm:cxn modelId="{64369C8B-9D76-4668-9872-F62B6DE93111}" srcId="{32166605-7994-4F5C-A0F8-35C6CA45CDAA}" destId="{7B897A73-B1F0-457E-A4F8-6949B44D3414}" srcOrd="1" destOrd="0" parTransId="{0114E6F3-6603-44B1-AD23-E8D1BF171563}" sibTransId="{3AC95A96-1C58-4A35-A353-06A55BE7EECF}"/>
    <dgm:cxn modelId="{C34A769D-78B3-4715-A9E3-0E9B143B53CB}" srcId="{32166605-7994-4F5C-A0F8-35C6CA45CDAA}" destId="{94339695-B43D-478D-A4BE-8F933EF3754A}" srcOrd="0" destOrd="0" parTransId="{EB56B79D-1183-4922-8BFB-6390B435FC36}" sibTransId="{685FA448-F46A-4628-869B-1EBD4FFEFBBC}"/>
    <dgm:cxn modelId="{F98C43F5-A32F-41E9-AF10-22A193BFB669}" type="presOf" srcId="{01BF3999-9821-4803-BD86-5040AC4A34A9}" destId="{28D3A827-3FB6-4CF1-9C35-3FF7C6ACA6E2}" srcOrd="1" destOrd="0" presId="urn:microsoft.com/office/officeart/2005/8/layout/hList9"/>
    <dgm:cxn modelId="{89C2A449-FCF6-4E70-903F-E79A6CBB59DA}" type="presParOf" srcId="{25E20CA9-6954-4F77-800A-F7B5FB81EB0C}" destId="{47B14D1C-98BE-4AE2-B3B0-72406020279E}" srcOrd="0" destOrd="0" presId="urn:microsoft.com/office/officeart/2005/8/layout/hList9"/>
    <dgm:cxn modelId="{E801F1D3-20E9-4592-96AA-97B21088EC14}" type="presParOf" srcId="{25E20CA9-6954-4F77-800A-F7B5FB81EB0C}" destId="{6F4193C5-6D8C-4B99-A8B3-6A8D401E1FFE}" srcOrd="1" destOrd="0" presId="urn:microsoft.com/office/officeart/2005/8/layout/hList9"/>
    <dgm:cxn modelId="{F460E9F1-D869-4D0D-AE65-B15F5775FC0D}" type="presParOf" srcId="{6F4193C5-6D8C-4B99-A8B3-6A8D401E1FFE}" destId="{67E3C347-D5CC-4AD7-BD83-37857D4EDA34}" srcOrd="0" destOrd="0" presId="urn:microsoft.com/office/officeart/2005/8/layout/hList9"/>
    <dgm:cxn modelId="{AC293BED-6D1F-43F4-A924-0DA62B1A1DE7}" type="presParOf" srcId="{6F4193C5-6D8C-4B99-A8B3-6A8D401E1FFE}" destId="{CF01732C-19E3-4528-A15D-A9642A64A1CD}" srcOrd="1" destOrd="0" presId="urn:microsoft.com/office/officeart/2005/8/layout/hList9"/>
    <dgm:cxn modelId="{EBC78891-77EF-4291-B3E3-27624C01693F}" type="presParOf" srcId="{CF01732C-19E3-4528-A15D-A9642A64A1CD}" destId="{CDE4726D-6023-4BC2-98CB-5AC3BE21FB64}" srcOrd="0" destOrd="0" presId="urn:microsoft.com/office/officeart/2005/8/layout/hList9"/>
    <dgm:cxn modelId="{5EA5D158-F5BC-404F-8F1B-715D36F6EDD5}" type="presParOf" srcId="{CF01732C-19E3-4528-A15D-A9642A64A1CD}" destId="{0F55F6CD-80A1-425E-B740-BBA129FA3691}" srcOrd="1" destOrd="0" presId="urn:microsoft.com/office/officeart/2005/8/layout/hList9"/>
    <dgm:cxn modelId="{83E56154-E519-4646-9AE5-1E854B19B4AF}" type="presParOf" srcId="{25E20CA9-6954-4F77-800A-F7B5FB81EB0C}" destId="{D539DD5E-E463-4348-B561-D202CF1E8306}" srcOrd="2" destOrd="0" presId="urn:microsoft.com/office/officeart/2005/8/layout/hList9"/>
    <dgm:cxn modelId="{B14CE2B0-1DBF-4585-92F7-F0F542D76938}" type="presParOf" srcId="{25E20CA9-6954-4F77-800A-F7B5FB81EB0C}" destId="{CE7C3860-5DD2-4B69-AB27-68C1FF323B0B}" srcOrd="3" destOrd="0" presId="urn:microsoft.com/office/officeart/2005/8/layout/hList9"/>
    <dgm:cxn modelId="{40F68787-C37F-493B-8C4A-A44DA8DD8060}" type="presParOf" srcId="{25E20CA9-6954-4F77-800A-F7B5FB81EB0C}" destId="{DF402066-EDD0-4C2A-9195-E6EDF8329118}" srcOrd="4" destOrd="0" presId="urn:microsoft.com/office/officeart/2005/8/layout/hList9"/>
    <dgm:cxn modelId="{A000AA62-E7A3-4476-80DD-66E8187C6F51}" type="presParOf" srcId="{25E20CA9-6954-4F77-800A-F7B5FB81EB0C}" destId="{ECB81962-C470-4671-A4FA-1A288A5E3B6D}" srcOrd="5" destOrd="0" presId="urn:microsoft.com/office/officeart/2005/8/layout/hList9"/>
    <dgm:cxn modelId="{ED28AA95-8E3E-4B25-92C3-238CB91ADD2A}" type="presParOf" srcId="{25E20CA9-6954-4F77-800A-F7B5FB81EB0C}" destId="{A793E89C-A1B9-4FFD-8C1B-55498547E82B}" srcOrd="6" destOrd="0" presId="urn:microsoft.com/office/officeart/2005/8/layout/hList9"/>
    <dgm:cxn modelId="{174FA633-CCB5-4F76-A00C-62B3C5C1A2DE}" type="presParOf" srcId="{A793E89C-A1B9-4FFD-8C1B-55498547E82B}" destId="{F6CD70A0-BF5E-47BC-B6CB-D723062C59D0}" srcOrd="0" destOrd="0" presId="urn:microsoft.com/office/officeart/2005/8/layout/hList9"/>
    <dgm:cxn modelId="{9323E72A-8521-4E1E-BD24-8FF4D8E05BA0}" type="presParOf" srcId="{A793E89C-A1B9-4FFD-8C1B-55498547E82B}" destId="{F07EDEEF-2559-4D36-94C3-3FE76224A842}" srcOrd="1" destOrd="0" presId="urn:microsoft.com/office/officeart/2005/8/layout/hList9"/>
    <dgm:cxn modelId="{CC88C6BB-2F5F-4167-9509-5F4393EE50C1}" type="presParOf" srcId="{F07EDEEF-2559-4D36-94C3-3FE76224A842}" destId="{3906909F-2856-451F-B3BD-BC65B7CB33FB}" srcOrd="0" destOrd="0" presId="urn:microsoft.com/office/officeart/2005/8/layout/hList9"/>
    <dgm:cxn modelId="{11373564-3E67-4D82-8E0B-617E8F6AC76B}" type="presParOf" srcId="{F07EDEEF-2559-4D36-94C3-3FE76224A842}" destId="{28D3A827-3FB6-4CF1-9C35-3FF7C6ACA6E2}" srcOrd="1" destOrd="0" presId="urn:microsoft.com/office/officeart/2005/8/layout/hList9"/>
    <dgm:cxn modelId="{053E87F5-511F-483A-8C19-BF8D96C42B80}" type="presParOf" srcId="{25E20CA9-6954-4F77-800A-F7B5FB81EB0C}" destId="{F8FF36AB-32A8-4CEE-8CFC-22BEA05BC16A}" srcOrd="7" destOrd="0" presId="urn:microsoft.com/office/officeart/2005/8/layout/hList9"/>
    <dgm:cxn modelId="{292E7CEF-69BA-4EA1-92A3-12FF66536B41}" type="presParOf" srcId="{25E20CA9-6954-4F77-800A-F7B5FB81EB0C}" destId="{6658360F-24E2-42C3-9603-699CC6F0F6F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مكتب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قبول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الجامعة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0" presStyleCnt="2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2" presStyleCnt="3"/>
      <dgm:spPr/>
    </dgm:pt>
    <dgm:pt modelId="{90C135AE-FF67-4630-8994-CC0C0027BEE3}" type="pres">
      <dgm:prSet presAssocID="{A0901E74-3DFE-4250-B5C5-E230AF34335E}" presName="textNode" presStyleLbl="bgShp" presStyleIdx="2" presStyleCnt="3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2" destOrd="0" parTransId="{5F229B6A-8E4E-486C-805C-AC4A9480ADBF}" sibTransId="{0786DA5B-0CF1-4092-8CA7-69F1643A4829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E30005C3-24BC-4EE4-A7D3-648053D2B899}" type="presParOf" srcId="{FCCB9DFF-FC85-40A8-B0EA-51C524D27473}" destId="{E20576AB-23B0-4058-B0F4-9E87549E0B21}" srcOrd="4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58D40B-CAD2-445D-BA8B-475BFC6293D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3DF5E4C-4B34-4E9C-88B0-A416ACA82A4A}" type="sib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80D72D-1595-4709-98A6-69BB15BA3AD6}" type="par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الأستاذ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0A3B58-1481-47B3-B860-A59D87AE408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95172A1-EA0F-40A0-B912-5C87CD5584F1}" type="sib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B00EE6-70CC-48FE-823D-66E7DC1E549A}" type="par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3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3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07C67DB4-22A9-4381-A474-0A1FA524B8AD}" type="pres">
      <dgm:prSet presAssocID="{FA0A3B58-1481-47B3-B860-A59D87AE4081}" presName="compNode" presStyleCnt="0"/>
      <dgm:spPr/>
    </dgm:pt>
    <dgm:pt modelId="{CED2303B-6973-4894-83B7-359CAA3F150C}" type="pres">
      <dgm:prSet presAssocID="{FA0A3B58-1481-47B3-B860-A59D87AE4081}" presName="aNode" presStyleLbl="bgShp" presStyleIdx="2" presStyleCnt="3"/>
      <dgm:spPr/>
    </dgm:pt>
    <dgm:pt modelId="{BE699984-D7A4-4C09-8531-7445C4FC3761}" type="pres">
      <dgm:prSet presAssocID="{FA0A3B58-1481-47B3-B860-A59D87AE4081}" presName="textNode" presStyleLbl="bgShp" presStyleIdx="2" presStyleCnt="3"/>
      <dgm:spPr/>
    </dgm:pt>
    <dgm:pt modelId="{76B45CA4-0B55-4A00-9D2D-BC8B1468313B}" type="pres">
      <dgm:prSet presAssocID="{FA0A3B58-1481-47B3-B860-A59D87AE4081}" presName="compChildNode" presStyleCnt="0"/>
      <dgm:spPr/>
    </dgm:pt>
    <dgm:pt modelId="{2580FD32-F4D8-49DE-80E1-ECAE4F1BD4C7}" type="pres">
      <dgm:prSet presAssocID="{FA0A3B58-1481-47B3-B860-A59D87AE4081}" presName="theInnerList" presStyleCnt="0"/>
      <dgm:spPr/>
    </dgm:pt>
    <dgm:pt modelId="{EA89E3A7-53F8-4FD3-B557-9008180F15EF}" type="pres">
      <dgm:prSet presAssocID="{E958D40B-CAD2-445D-BA8B-475BFC6293D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A54E2B23-DA6E-4ECA-A039-95C85F54824E}" srcId="{FA0A3B58-1481-47B3-B860-A59D87AE4081}" destId="{E958D40B-CAD2-445D-BA8B-475BFC6293DD}" srcOrd="0" destOrd="0" parTransId="{D080D72D-1595-4709-98A6-69BB15BA3AD6}" sibTransId="{63DF5E4C-4B34-4E9C-88B0-A416ACA82A4A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E6E0F738-DB2D-4097-977B-8F6B5995CC09}" srcId="{D58F48B4-F030-4267-8A21-C6232D869394}" destId="{FA0A3B58-1481-47B3-B860-A59D87AE4081}" srcOrd="2" destOrd="0" parTransId="{D0B00EE6-70CC-48FE-823D-66E7DC1E549A}" sibTransId="{B95172A1-EA0F-40A0-B912-5C87CD5584F1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AC50574C-E176-4344-A730-08807A8EF98B}" type="presOf" srcId="{E958D40B-CAD2-445D-BA8B-475BFC6293DD}" destId="{EA89E3A7-53F8-4FD3-B557-9008180F15EF}" srcOrd="0" destOrd="0" presId="urn:microsoft.com/office/officeart/2005/8/layout/lProcess2"/>
    <dgm:cxn modelId="{4AB4FB6F-1AD5-4549-8C58-C18A321D6D5E}" type="presOf" srcId="{FA0A3B58-1481-47B3-B860-A59D87AE4081}" destId="{CED2303B-6973-4894-83B7-359CAA3F150C}" srcOrd="0" destOrd="0" presId="urn:microsoft.com/office/officeart/2005/8/layout/lProcess2"/>
    <dgm:cxn modelId="{CD5A9672-AD50-4B7B-AABF-F4EF4F10404B}" type="presOf" srcId="{FA0A3B58-1481-47B3-B860-A59D87AE4081}" destId="{BE699984-D7A4-4C09-8531-7445C4FC3761}" srcOrd="1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1ED2CAB3-FC21-46E2-A7F4-8425FDEFC85E}" type="presParOf" srcId="{FCCB9DFF-FC85-40A8-B0EA-51C524D27473}" destId="{07C67DB4-22A9-4381-A474-0A1FA524B8AD}" srcOrd="4" destOrd="0" presId="urn:microsoft.com/office/officeart/2005/8/layout/lProcess2"/>
    <dgm:cxn modelId="{CBE3FB1D-081B-4F7F-8047-E481EEED8D13}" type="presParOf" srcId="{07C67DB4-22A9-4381-A474-0A1FA524B8AD}" destId="{CED2303B-6973-4894-83B7-359CAA3F150C}" srcOrd="0" destOrd="0" presId="urn:microsoft.com/office/officeart/2005/8/layout/lProcess2"/>
    <dgm:cxn modelId="{5628FA0E-55BD-4E21-84BE-F28F84ADA950}" type="presParOf" srcId="{07C67DB4-22A9-4381-A474-0A1FA524B8AD}" destId="{BE699984-D7A4-4C09-8531-7445C4FC3761}" srcOrd="1" destOrd="0" presId="urn:microsoft.com/office/officeart/2005/8/layout/lProcess2"/>
    <dgm:cxn modelId="{67E4F996-F776-44A5-80C1-C1B85165ADE8}" type="presParOf" srcId="{07C67DB4-22A9-4381-A474-0A1FA524B8AD}" destId="{76B45CA4-0B55-4A00-9D2D-BC8B1468313B}" srcOrd="2" destOrd="0" presId="urn:microsoft.com/office/officeart/2005/8/layout/lProcess2"/>
    <dgm:cxn modelId="{A49894E5-982C-4D85-89D7-F777019CBB66}" type="presParOf" srcId="{76B45CA4-0B55-4A00-9D2D-BC8B1468313B}" destId="{2580FD32-F4D8-49DE-80E1-ECAE4F1BD4C7}" srcOrd="0" destOrd="0" presId="urn:microsoft.com/office/officeart/2005/8/layout/lProcess2"/>
    <dgm:cxn modelId="{17BBA909-A734-4490-B27B-9C59B3B74808}" type="presParOf" srcId="{2580FD32-F4D8-49DE-80E1-ECAE4F1BD4C7}" destId="{EA89E3A7-53F8-4FD3-B557-9008180F15E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58D40B-CAD2-445D-BA8B-475BFC6293D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3DF5E4C-4B34-4E9C-88B0-A416ACA82A4A}" type="sib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80D72D-1595-4709-98A6-69BB15BA3AD6}" type="par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الأستاذ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0A3B58-1481-47B3-B860-A59D87AE408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95172A1-EA0F-40A0-B912-5C87CD5584F1}" type="sib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B00EE6-70CC-48FE-823D-66E7DC1E549A}" type="par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E2966F-9022-9745-AEB8-7437E024DE2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7BDDA5A-0DA9-9B46-AD39-56144BA48BA9}" type="parTrans" cxnId="{942DD13F-E77D-CF40-B4F6-798ED98F3B6A}">
      <dgm:prSet/>
      <dgm:spPr/>
      <dgm:t>
        <a:bodyPr/>
        <a:lstStyle/>
        <a:p>
          <a:endParaRPr lang="en-US"/>
        </a:p>
      </dgm:t>
    </dgm:pt>
    <dgm:pt modelId="{73319878-E1B9-F34A-963A-1AEB155EF4F2}" type="sibTrans" cxnId="{942DD13F-E77D-CF40-B4F6-798ED98F3B6A}">
      <dgm:prSet/>
      <dgm:spPr/>
      <dgm:t>
        <a:bodyPr/>
        <a:lstStyle/>
        <a:p>
          <a:endParaRPr lang="en-US"/>
        </a:p>
      </dgm:t>
    </dgm:pt>
    <dgm:pt modelId="{847EF8AE-A190-F642-95C1-C68AF2423B65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6309954-50F9-3941-986C-9E33C0EB717D}" type="parTrans" cxnId="{A9CEFD99-DB97-AF4A-819B-68425527FEB0}">
      <dgm:prSet/>
      <dgm:spPr/>
      <dgm:t>
        <a:bodyPr/>
        <a:lstStyle/>
        <a:p>
          <a:endParaRPr lang="en-US"/>
        </a:p>
      </dgm:t>
    </dgm:pt>
    <dgm:pt modelId="{742B5260-6098-E345-BE5C-EA0DB405E333}" type="sibTrans" cxnId="{A9CEFD99-DB97-AF4A-819B-68425527FEB0}">
      <dgm:prSet/>
      <dgm:spPr/>
      <dgm:t>
        <a:bodyPr/>
        <a:lstStyle/>
        <a:p>
          <a:endParaRPr lang="en-US"/>
        </a:p>
      </dgm:t>
    </dgm:pt>
    <dgm:pt modelId="{3D58154D-151B-6744-BC34-8846F71F847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DDADC97A-71B2-FA4D-AE95-55ECCFB74A05}" type="parTrans" cxnId="{609494ED-B583-8241-ABA5-8D8FBB18345B}">
      <dgm:prSet/>
      <dgm:spPr/>
      <dgm:t>
        <a:bodyPr/>
        <a:lstStyle/>
        <a:p>
          <a:endParaRPr lang="en-US"/>
        </a:p>
      </dgm:t>
    </dgm:pt>
    <dgm:pt modelId="{9933E138-BBA8-7440-BBAA-EC41F1C410BE}" type="sibTrans" cxnId="{609494ED-B583-8241-ABA5-8D8FBB18345B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6">
        <dgm:presLayoutVars>
          <dgm:bulletEnabled val="1"/>
        </dgm:presLayoutVars>
      </dgm:prSet>
      <dgm:spPr/>
    </dgm:pt>
    <dgm:pt modelId="{CC67AAF1-C1F8-E440-A2B2-71039AA544D0}" type="pres">
      <dgm:prSet presAssocID="{3C2747EA-788A-49C0-B694-F7BB989ABCEB}" presName="aSpace2" presStyleCnt="0"/>
      <dgm:spPr/>
    </dgm:pt>
    <dgm:pt modelId="{1DBD6B7A-A231-B844-B308-01A51E978E27}" type="pres">
      <dgm:prSet presAssocID="{89E2966F-9022-9745-AEB8-7437E024DE24}" presName="childNode" presStyleLbl="node1" presStyleIdx="1" presStyleCnt="6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2" presStyleCnt="6">
        <dgm:presLayoutVars>
          <dgm:bulletEnabled val="1"/>
        </dgm:presLayoutVars>
      </dgm:prSet>
      <dgm:spPr/>
    </dgm:pt>
    <dgm:pt modelId="{3D50530C-C94B-AA42-B1A4-BBDA2381F5D2}" type="pres">
      <dgm:prSet presAssocID="{ADD7E505-9690-470C-A1EB-D4B38121B7ED}" presName="aSpace2" presStyleCnt="0"/>
      <dgm:spPr/>
    </dgm:pt>
    <dgm:pt modelId="{7C6FFF2F-7F41-6643-A3F9-4BA8B79D53C1}" type="pres">
      <dgm:prSet presAssocID="{847EF8AE-A190-F642-95C1-C68AF2423B65}" presName="childNode" presStyleLbl="node1" presStyleIdx="3" presStyleCnt="6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07C67DB4-22A9-4381-A474-0A1FA524B8AD}" type="pres">
      <dgm:prSet presAssocID="{FA0A3B58-1481-47B3-B860-A59D87AE4081}" presName="compNode" presStyleCnt="0"/>
      <dgm:spPr/>
    </dgm:pt>
    <dgm:pt modelId="{CED2303B-6973-4894-83B7-359CAA3F150C}" type="pres">
      <dgm:prSet presAssocID="{FA0A3B58-1481-47B3-B860-A59D87AE4081}" presName="aNode" presStyleLbl="bgShp" presStyleIdx="2" presStyleCnt="3"/>
      <dgm:spPr/>
    </dgm:pt>
    <dgm:pt modelId="{BE699984-D7A4-4C09-8531-7445C4FC3761}" type="pres">
      <dgm:prSet presAssocID="{FA0A3B58-1481-47B3-B860-A59D87AE4081}" presName="textNode" presStyleLbl="bgShp" presStyleIdx="2" presStyleCnt="3"/>
      <dgm:spPr/>
    </dgm:pt>
    <dgm:pt modelId="{76B45CA4-0B55-4A00-9D2D-BC8B1468313B}" type="pres">
      <dgm:prSet presAssocID="{FA0A3B58-1481-47B3-B860-A59D87AE4081}" presName="compChildNode" presStyleCnt="0"/>
      <dgm:spPr/>
    </dgm:pt>
    <dgm:pt modelId="{2580FD32-F4D8-49DE-80E1-ECAE4F1BD4C7}" type="pres">
      <dgm:prSet presAssocID="{FA0A3B58-1481-47B3-B860-A59D87AE4081}" presName="theInnerList" presStyleCnt="0"/>
      <dgm:spPr/>
    </dgm:pt>
    <dgm:pt modelId="{EA89E3A7-53F8-4FD3-B557-9008180F15EF}" type="pres">
      <dgm:prSet presAssocID="{E958D40B-CAD2-445D-BA8B-475BFC6293DD}" presName="childNode" presStyleLbl="node1" presStyleIdx="4" presStyleCnt="6">
        <dgm:presLayoutVars>
          <dgm:bulletEnabled val="1"/>
        </dgm:presLayoutVars>
      </dgm:prSet>
      <dgm:spPr/>
    </dgm:pt>
    <dgm:pt modelId="{BA62ACA3-A6B4-0249-B4DF-CB055F6D51BC}" type="pres">
      <dgm:prSet presAssocID="{E958D40B-CAD2-445D-BA8B-475BFC6293DD}" presName="aSpace2" presStyleCnt="0"/>
      <dgm:spPr/>
    </dgm:pt>
    <dgm:pt modelId="{28FD7C3D-B41F-474F-AB62-EFD8A8FAEA5D}" type="pres">
      <dgm:prSet presAssocID="{3D58154D-151B-6744-BC34-8846F71F8478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A5D4304-9AC6-D743-BDA0-2328378138C6}" type="presOf" srcId="{847EF8AE-A190-F642-95C1-C68AF2423B65}" destId="{7C6FFF2F-7F41-6643-A3F9-4BA8B79D53C1}" srcOrd="0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A54E2B23-DA6E-4ECA-A039-95C85F54824E}" srcId="{FA0A3B58-1481-47B3-B860-A59D87AE4081}" destId="{E958D40B-CAD2-445D-BA8B-475BFC6293DD}" srcOrd="0" destOrd="0" parTransId="{D080D72D-1595-4709-98A6-69BB15BA3AD6}" sibTransId="{63DF5E4C-4B34-4E9C-88B0-A416ACA82A4A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E6E0F738-DB2D-4097-977B-8F6B5995CC09}" srcId="{D58F48B4-F030-4267-8A21-C6232D869394}" destId="{FA0A3B58-1481-47B3-B860-A59D87AE4081}" srcOrd="2" destOrd="0" parTransId="{D0B00EE6-70CC-48FE-823D-66E7DC1E549A}" sibTransId="{B95172A1-EA0F-40A0-B912-5C87CD5584F1}"/>
    <dgm:cxn modelId="{942DD13F-E77D-CF40-B4F6-798ED98F3B6A}" srcId="{523BC0B2-0DA3-4C5E-B2A6-73B349D1C2ED}" destId="{89E2966F-9022-9745-AEB8-7437E024DE24}" srcOrd="1" destOrd="0" parTransId="{97BDDA5A-0DA9-9B46-AD39-56144BA48BA9}" sibTransId="{73319878-E1B9-F34A-963A-1AEB155EF4F2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AC50574C-E176-4344-A730-08807A8EF98B}" type="presOf" srcId="{E958D40B-CAD2-445D-BA8B-475BFC6293DD}" destId="{EA89E3A7-53F8-4FD3-B557-9008180F15EF}" srcOrd="0" destOrd="0" presId="urn:microsoft.com/office/officeart/2005/8/layout/lProcess2"/>
    <dgm:cxn modelId="{4AB4FB6F-1AD5-4549-8C58-C18A321D6D5E}" type="presOf" srcId="{FA0A3B58-1481-47B3-B860-A59D87AE4081}" destId="{CED2303B-6973-4894-83B7-359CAA3F150C}" srcOrd="0" destOrd="0" presId="urn:microsoft.com/office/officeart/2005/8/layout/lProcess2"/>
    <dgm:cxn modelId="{CD5A9672-AD50-4B7B-AABF-F4EF4F10404B}" type="presOf" srcId="{FA0A3B58-1481-47B3-B860-A59D87AE4081}" destId="{BE699984-D7A4-4C09-8531-7445C4FC3761}" srcOrd="1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A9CEFD99-DB97-AF4A-819B-68425527FEB0}" srcId="{2E6FB10D-CEFA-4AD7-98F6-361F234D2612}" destId="{847EF8AE-A190-F642-95C1-C68AF2423B65}" srcOrd="1" destOrd="0" parTransId="{B6309954-50F9-3941-986C-9E33C0EB717D}" sibTransId="{742B5260-6098-E345-BE5C-EA0DB405E333}"/>
    <dgm:cxn modelId="{A91624A1-6026-1E4A-AE1E-E7CC3F8DBB3E}" type="presOf" srcId="{3D58154D-151B-6744-BC34-8846F71F8478}" destId="{28FD7C3D-B41F-474F-AB62-EFD8A8FAEA5D}" srcOrd="0" destOrd="0" presId="urn:microsoft.com/office/officeart/2005/8/layout/lProcess2"/>
    <dgm:cxn modelId="{5D4E88AF-358D-3046-9320-482B2BB1B572}" type="presOf" srcId="{89E2966F-9022-9745-AEB8-7437E024DE24}" destId="{1DBD6B7A-A231-B844-B308-01A51E978E27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609494ED-B583-8241-ABA5-8D8FBB18345B}" srcId="{FA0A3B58-1481-47B3-B860-A59D87AE4081}" destId="{3D58154D-151B-6744-BC34-8846F71F8478}" srcOrd="1" destOrd="0" parTransId="{DDADC97A-71B2-FA4D-AE95-55ECCFB74A05}" sibTransId="{9933E138-BBA8-7440-BBAA-EC41F1C410BE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55B05CE-9016-2443-B036-D76B156807AC}" type="presParOf" srcId="{F61D42EF-B279-4445-B3E8-F8185E55A763}" destId="{CC67AAF1-C1F8-E440-A2B2-71039AA544D0}" srcOrd="1" destOrd="0" presId="urn:microsoft.com/office/officeart/2005/8/layout/lProcess2"/>
    <dgm:cxn modelId="{10FBB945-2434-F349-B460-4869174BC026}" type="presParOf" srcId="{F61D42EF-B279-4445-B3E8-F8185E55A763}" destId="{1DBD6B7A-A231-B844-B308-01A51E978E27}" srcOrd="2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71647799-7FBA-F842-8592-5DAB4357F439}" type="presParOf" srcId="{3F8137AC-D30D-4241-B07A-BEA42AA25E6E}" destId="{3D50530C-C94B-AA42-B1A4-BBDA2381F5D2}" srcOrd="1" destOrd="0" presId="urn:microsoft.com/office/officeart/2005/8/layout/lProcess2"/>
    <dgm:cxn modelId="{85ECE876-0C7E-5744-A1C4-2761C97DF28C}" type="presParOf" srcId="{3F8137AC-D30D-4241-B07A-BEA42AA25E6E}" destId="{7C6FFF2F-7F41-6643-A3F9-4BA8B79D53C1}" srcOrd="2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1ED2CAB3-FC21-46E2-A7F4-8425FDEFC85E}" type="presParOf" srcId="{FCCB9DFF-FC85-40A8-B0EA-51C524D27473}" destId="{07C67DB4-22A9-4381-A474-0A1FA524B8AD}" srcOrd="4" destOrd="0" presId="urn:microsoft.com/office/officeart/2005/8/layout/lProcess2"/>
    <dgm:cxn modelId="{CBE3FB1D-081B-4F7F-8047-E481EEED8D13}" type="presParOf" srcId="{07C67DB4-22A9-4381-A474-0A1FA524B8AD}" destId="{CED2303B-6973-4894-83B7-359CAA3F150C}" srcOrd="0" destOrd="0" presId="urn:microsoft.com/office/officeart/2005/8/layout/lProcess2"/>
    <dgm:cxn modelId="{5628FA0E-55BD-4E21-84BE-F28F84ADA950}" type="presParOf" srcId="{07C67DB4-22A9-4381-A474-0A1FA524B8AD}" destId="{BE699984-D7A4-4C09-8531-7445C4FC3761}" srcOrd="1" destOrd="0" presId="urn:microsoft.com/office/officeart/2005/8/layout/lProcess2"/>
    <dgm:cxn modelId="{67E4F996-F776-44A5-80C1-C1B85165ADE8}" type="presParOf" srcId="{07C67DB4-22A9-4381-A474-0A1FA524B8AD}" destId="{76B45CA4-0B55-4A00-9D2D-BC8B1468313B}" srcOrd="2" destOrd="0" presId="urn:microsoft.com/office/officeart/2005/8/layout/lProcess2"/>
    <dgm:cxn modelId="{A49894E5-982C-4D85-89D7-F777019CBB66}" type="presParOf" srcId="{76B45CA4-0B55-4A00-9D2D-BC8B1468313B}" destId="{2580FD32-F4D8-49DE-80E1-ECAE4F1BD4C7}" srcOrd="0" destOrd="0" presId="urn:microsoft.com/office/officeart/2005/8/layout/lProcess2"/>
    <dgm:cxn modelId="{17BBA909-A734-4490-B27B-9C59B3B74808}" type="presParOf" srcId="{2580FD32-F4D8-49DE-80E1-ECAE4F1BD4C7}" destId="{EA89E3A7-53F8-4FD3-B557-9008180F15EF}" srcOrd="0" destOrd="0" presId="urn:microsoft.com/office/officeart/2005/8/layout/lProcess2"/>
    <dgm:cxn modelId="{924A337F-6349-0B40-96A6-63D550405FD8}" type="presParOf" srcId="{2580FD32-F4D8-49DE-80E1-ECAE4F1BD4C7}" destId="{BA62ACA3-A6B4-0249-B4DF-CB055F6D51BC}" srcOrd="1" destOrd="0" presId="urn:microsoft.com/office/officeart/2005/8/layout/lProcess2"/>
    <dgm:cxn modelId="{638AB7A1-0F1C-8E48-A3C6-3E21E0F94ACA}" type="presParOf" srcId="{2580FD32-F4D8-49DE-80E1-ECAE4F1BD4C7}" destId="{28FD7C3D-B41F-474F-AB62-EFD8A8FAEA5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مدينة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نيويورك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قريبة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E590793-F004-4ED0-9116-49DD2702826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F10B3B2-509A-4489-9794-CD686F27AF65}" type="parTrans" cxnId="{AFACE530-DAC2-4AAF-9249-731A4E3685E4}">
      <dgm:prSet/>
      <dgm:spPr/>
      <dgm:t>
        <a:bodyPr/>
        <a:lstStyle/>
        <a:p>
          <a:endParaRPr lang="en-US"/>
        </a:p>
      </dgm:t>
    </dgm:pt>
    <dgm:pt modelId="{4247DF7F-4F99-44A2-A05F-AD87FF2859F2}" type="sibTrans" cxnId="{AFACE530-DAC2-4AAF-9249-731A4E3685E4}">
      <dgm:prSet/>
      <dgm:spPr/>
      <dgm:t>
        <a:bodyPr/>
        <a:lstStyle/>
        <a:p>
          <a:endParaRPr lang="en-US"/>
        </a:p>
      </dgm:t>
    </dgm:pt>
    <dgm:pt modelId="{388175B8-3D22-49B9-A372-9BAB52B65EA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294082-90D0-4011-AA21-69ABE4EBC742}" type="parTrans" cxnId="{3EEC13CA-10D2-4F64-AE27-51FAA516226F}">
      <dgm:prSet/>
      <dgm:spPr/>
      <dgm:t>
        <a:bodyPr/>
        <a:lstStyle/>
        <a:p>
          <a:endParaRPr lang="en-US"/>
        </a:p>
      </dgm:t>
    </dgm:pt>
    <dgm:pt modelId="{51DD6326-5062-4CFD-9F22-CC9E87F59A83}" type="sibTrans" cxnId="{3EEC13CA-10D2-4F64-AE27-51FAA516226F}">
      <dgm:prSet/>
      <dgm:spPr/>
      <dgm:t>
        <a:bodyPr/>
        <a:lstStyle/>
        <a:p>
          <a:endParaRPr lang="en-US"/>
        </a:p>
      </dgm:t>
    </dgm:pt>
    <dgm:pt modelId="{1874ACA8-9FE2-49A7-A6E6-E562BB7A25B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31949A56-4A2A-47ED-967D-651BA5013455}" type="parTrans" cxnId="{8ADA50C2-71CC-4B72-8963-8043AB3142DF}">
      <dgm:prSet/>
      <dgm:spPr/>
      <dgm:t>
        <a:bodyPr/>
        <a:lstStyle/>
        <a:p>
          <a:endParaRPr lang="en-US"/>
        </a:p>
      </dgm:t>
    </dgm:pt>
    <dgm:pt modelId="{634F9374-CF53-4B94-9479-E2D881003DBB}" type="sibTrans" cxnId="{8ADA50C2-71CC-4B72-8963-8043AB3142DF}">
      <dgm:prSet/>
      <dgm:spPr/>
      <dgm:t>
        <a:bodyPr/>
        <a:lstStyle/>
        <a:p>
          <a:endParaRPr lang="en-US"/>
        </a:p>
      </dgm:t>
    </dgm:pt>
    <dgm:pt modelId="{AFC343DD-4718-4C92-9336-BCEF0C333318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BA8CC2D-497C-4478-B0D4-C280DF79FF07}" type="parTrans" cxnId="{A054E333-FF8E-477F-A41C-BA3B016F074D}">
      <dgm:prSet/>
      <dgm:spPr/>
      <dgm:t>
        <a:bodyPr/>
        <a:lstStyle/>
        <a:p>
          <a:endParaRPr lang="en-US"/>
        </a:p>
      </dgm:t>
    </dgm:pt>
    <dgm:pt modelId="{E3762EEF-93AB-4491-B9AE-C25A78ABCAC8}" type="sibTrans" cxnId="{A054E333-FF8E-477F-A41C-BA3B016F074D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8">
        <dgm:presLayoutVars>
          <dgm:bulletEnabled val="1"/>
        </dgm:presLayoutVars>
      </dgm:prSet>
      <dgm:spPr/>
    </dgm:pt>
    <dgm:pt modelId="{281D7F8B-1DFB-4D95-8A27-90F3C80EA351}" type="pres">
      <dgm:prSet presAssocID="{80C49AF1-FCE1-4222-BB16-489548276857}" presName="aSpace2" presStyleCnt="0"/>
      <dgm:spPr/>
    </dgm:pt>
    <dgm:pt modelId="{1C32F03D-9B21-49FD-B851-575C971CCABB}" type="pres">
      <dgm:prSet presAssocID="{AFC343DD-4718-4C92-9336-BCEF0C333318}" presName="childNode" presStyleLbl="node1" presStyleIdx="1" presStyleCnt="8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2" presStyleCnt="8">
        <dgm:presLayoutVars>
          <dgm:bulletEnabled val="1"/>
        </dgm:presLayoutVars>
      </dgm:prSet>
      <dgm:spPr/>
    </dgm:pt>
    <dgm:pt modelId="{2F0B1685-E3A4-4A2A-AE89-349B37B181B9}" type="pres">
      <dgm:prSet presAssocID="{3D783A9C-178D-4749-AE12-1E4501FD5E71}" presName="aSpace2" presStyleCnt="0"/>
      <dgm:spPr/>
    </dgm:pt>
    <dgm:pt modelId="{0EA56C6A-EC06-4227-A802-0CBF1C4F518C}" type="pres">
      <dgm:prSet presAssocID="{FE590793-F004-4ED0-9116-49DD27028266}" presName="childNode" presStyleLbl="node1" presStyleIdx="3" presStyleCnt="8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8">
        <dgm:presLayoutVars>
          <dgm:bulletEnabled val="1"/>
        </dgm:presLayoutVars>
      </dgm:prSet>
      <dgm:spPr/>
    </dgm:pt>
    <dgm:pt modelId="{54F52EB7-D943-48AB-AFBF-EBCC45478D6C}" type="pres">
      <dgm:prSet presAssocID="{C3C8ED66-6814-4E0F-B6D7-B614518D7B59}" presName="aSpace2" presStyleCnt="0"/>
      <dgm:spPr/>
    </dgm:pt>
    <dgm:pt modelId="{B8A39600-25D9-4140-A0DB-7D286702343A}" type="pres">
      <dgm:prSet presAssocID="{388175B8-3D22-49B9-A372-9BAB52B65EA9}" presName="childNode" presStyleLbl="node1" presStyleIdx="5" presStyleCnt="8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6" presStyleCnt="8">
        <dgm:presLayoutVars>
          <dgm:bulletEnabled val="1"/>
        </dgm:presLayoutVars>
      </dgm:prSet>
      <dgm:spPr/>
    </dgm:pt>
    <dgm:pt modelId="{9BCEE46A-0403-4D58-AD5B-6A45D0B44FF9}" type="pres">
      <dgm:prSet presAssocID="{42951251-7324-4D31-8B1F-771B4B2EC457}" presName="aSpace2" presStyleCnt="0"/>
      <dgm:spPr/>
    </dgm:pt>
    <dgm:pt modelId="{330C5871-C3A1-45D3-9359-778CFBF23F08}" type="pres">
      <dgm:prSet presAssocID="{1874ACA8-9FE2-49A7-A6E6-E562BB7A25B1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AFACE530-DAC2-4AAF-9249-731A4E3685E4}" srcId="{5A572B3C-5707-4FDF-A4F8-AC5F886892E0}" destId="{FE590793-F004-4ED0-9116-49DD27028266}" srcOrd="1" destOrd="0" parTransId="{1F10B3B2-509A-4489-9794-CD686F27AF65}" sibTransId="{4247DF7F-4F99-44A2-A05F-AD87FF2859F2}"/>
    <dgm:cxn modelId="{A054E333-FF8E-477F-A41C-BA3B016F074D}" srcId="{523BC0B2-0DA3-4C5E-B2A6-73B349D1C2ED}" destId="{AFC343DD-4718-4C92-9336-BCEF0C333318}" srcOrd="1" destOrd="0" parTransId="{1BA8CC2D-497C-4478-B0D4-C280DF79FF07}" sibTransId="{E3762EEF-93AB-4491-B9AE-C25A78ABCAC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DC9A6263-231B-463A-A4A0-4665627E0DFF}" type="presOf" srcId="{388175B8-3D22-49B9-A372-9BAB52B65EA9}" destId="{B8A39600-25D9-4140-A0DB-7D286702343A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8ADA50C2-71CC-4B72-8963-8043AB3142DF}" srcId="{CB53FD4D-E7B0-4855-B05A-C8A9F1F7AB72}" destId="{1874ACA8-9FE2-49A7-A6E6-E562BB7A25B1}" srcOrd="1" destOrd="0" parTransId="{31949A56-4A2A-47ED-967D-651BA5013455}" sibTransId="{634F9374-CF53-4B94-9479-E2D881003DBB}"/>
    <dgm:cxn modelId="{3EEC13CA-10D2-4F64-AE27-51FAA516226F}" srcId="{35DA90E3-8021-4875-AC5B-6EA22DA5E459}" destId="{388175B8-3D22-49B9-A372-9BAB52B65EA9}" srcOrd="1" destOrd="0" parTransId="{D2294082-90D0-4011-AA21-69ABE4EBC742}" sibTransId="{51DD6326-5062-4CFD-9F22-CC9E87F59A83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D408B1D6-CFB3-41AE-A36E-ADD73C6DB837}" type="presOf" srcId="{AFC343DD-4718-4C92-9336-BCEF0C333318}" destId="{1C32F03D-9B21-49FD-B851-575C971CCABB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F1D62CF4-61BE-4C91-9AD4-3AA39FB8E6B1}" type="presOf" srcId="{1874ACA8-9FE2-49A7-A6E6-E562BB7A25B1}" destId="{330C5871-C3A1-45D3-9359-778CFBF23F08}" srcOrd="0" destOrd="0" presId="urn:microsoft.com/office/officeart/2005/8/layout/lProcess2"/>
    <dgm:cxn modelId="{5B9037FA-763F-403D-9D73-C8367DAE69BA}" type="presOf" srcId="{FE590793-F004-4ED0-9116-49DD27028266}" destId="{0EA56C6A-EC06-4227-A802-0CBF1C4F518C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BA1B0755-FB17-4A2C-B358-98B9236838E4}" type="presParOf" srcId="{F61D42EF-B279-4445-B3E8-F8185E55A763}" destId="{281D7F8B-1DFB-4D95-8A27-90F3C80EA351}" srcOrd="1" destOrd="0" presId="urn:microsoft.com/office/officeart/2005/8/layout/lProcess2"/>
    <dgm:cxn modelId="{D27E8CDC-1516-4F90-9D6F-FA22F7DD1B2D}" type="presParOf" srcId="{F61D42EF-B279-4445-B3E8-F8185E55A763}" destId="{1C32F03D-9B21-49FD-B851-575C971CCABB}" srcOrd="2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844BC4E2-616A-4090-A00F-D3B7B9DFF200}" type="presParOf" srcId="{F5313BFE-969F-40E2-AB3E-6692FBFCC023}" destId="{2F0B1685-E3A4-4A2A-AE89-349B37B181B9}" srcOrd="1" destOrd="0" presId="urn:microsoft.com/office/officeart/2005/8/layout/lProcess2"/>
    <dgm:cxn modelId="{638F5964-16AF-4676-AA97-198E43136902}" type="presParOf" srcId="{F5313BFE-969F-40E2-AB3E-6692FBFCC023}" destId="{0EA56C6A-EC06-4227-A802-0CBF1C4F518C}" srcOrd="2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C04970F4-8FF3-4553-BE3C-81DA95D749CA}" type="presParOf" srcId="{CF1E9819-17EC-4A81-9B79-1F89BE267027}" destId="{54F52EB7-D943-48AB-AFBF-EBCC45478D6C}" srcOrd="1" destOrd="0" presId="urn:microsoft.com/office/officeart/2005/8/layout/lProcess2"/>
    <dgm:cxn modelId="{3D5270A2-54CA-47A4-A420-289974916744}" type="presParOf" srcId="{CF1E9819-17EC-4A81-9B79-1F89BE267027}" destId="{B8A39600-25D9-4140-A0DB-7D286702343A}" srcOrd="2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1AF73479-146B-4442-8ADC-04F8105FD22E}" type="presParOf" srcId="{A169BEAA-8957-4169-9AF2-7B57EF85E15D}" destId="{9BCEE46A-0403-4D58-AD5B-6A45D0B44FF9}" srcOrd="1" destOrd="0" presId="urn:microsoft.com/office/officeart/2005/8/layout/lProcess2"/>
    <dgm:cxn modelId="{64B4ED35-E623-406D-8DDC-95EABA6F73D1}" type="presParOf" srcId="{A169BEAA-8957-4169-9AF2-7B57EF85E15D}" destId="{330C5871-C3A1-45D3-9359-778CFBF23F0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كتابُ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58D40B-CAD2-445D-BA8B-475BFC6293D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3DF5E4C-4B34-4E9C-88B0-A416ACA82A4A}" type="sib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80D72D-1595-4709-98A6-69BB15BA3AD6}" type="parTrans" cxnId="{A54E2B23-DA6E-4ECA-A039-95C85F54824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الأستاذِ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0A3B58-1481-47B3-B860-A59D87AE408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95172A1-EA0F-40A0-B912-5C87CD5584F1}" type="sib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0B00EE6-70CC-48FE-823D-66E7DC1E549A}" type="parTrans" cxnId="{E6E0F738-DB2D-4097-977B-8F6B5995CC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E2966F-9022-9745-AEB8-7437E024DE2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7BDDA5A-0DA9-9B46-AD39-56144BA48BA9}" type="parTrans" cxnId="{942DD13F-E77D-CF40-B4F6-798ED98F3B6A}">
      <dgm:prSet/>
      <dgm:spPr/>
      <dgm:t>
        <a:bodyPr/>
        <a:lstStyle/>
        <a:p>
          <a:endParaRPr lang="en-US"/>
        </a:p>
      </dgm:t>
    </dgm:pt>
    <dgm:pt modelId="{73319878-E1B9-F34A-963A-1AEB155EF4F2}" type="sibTrans" cxnId="{942DD13F-E77D-CF40-B4F6-798ED98F3B6A}">
      <dgm:prSet/>
      <dgm:spPr/>
      <dgm:t>
        <a:bodyPr/>
        <a:lstStyle/>
        <a:p>
          <a:endParaRPr lang="en-US"/>
        </a:p>
      </dgm:t>
    </dgm:pt>
    <dgm:pt modelId="{81985FD0-41A0-C842-87B3-D4F65EECCBE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F8B40A1-B443-6A4A-8568-E3C89210EFD4}" type="parTrans" cxnId="{450D3CFA-B7D2-0246-9D00-0780DBCC1D65}">
      <dgm:prSet/>
      <dgm:spPr/>
      <dgm:t>
        <a:bodyPr/>
        <a:lstStyle/>
        <a:p>
          <a:endParaRPr lang="en-US"/>
        </a:p>
      </dgm:t>
    </dgm:pt>
    <dgm:pt modelId="{2C10904F-91ED-BE40-A463-42C15E1EEA72}" type="sibTrans" cxnId="{450D3CFA-B7D2-0246-9D00-0780DBCC1D65}">
      <dgm:prSet/>
      <dgm:spPr/>
      <dgm:t>
        <a:bodyPr/>
        <a:lstStyle/>
        <a:p>
          <a:endParaRPr lang="en-US"/>
        </a:p>
      </dgm:t>
    </dgm:pt>
    <dgm:pt modelId="{847EF8AE-A190-F642-95C1-C68AF2423B65}">
      <dgm:prSet/>
      <dgm:spPr/>
      <dgm:t>
        <a:bodyPr/>
        <a:lstStyle/>
        <a:p>
          <a:pPr rtl="1"/>
          <a:r>
            <a:rPr lang="ar-SA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6309954-50F9-3941-986C-9E33C0EB717D}" type="parTrans" cxnId="{A9CEFD99-DB97-AF4A-819B-68425527FEB0}">
      <dgm:prSet/>
      <dgm:spPr/>
      <dgm:t>
        <a:bodyPr/>
        <a:lstStyle/>
        <a:p>
          <a:endParaRPr lang="en-US"/>
        </a:p>
      </dgm:t>
    </dgm:pt>
    <dgm:pt modelId="{742B5260-6098-E345-BE5C-EA0DB405E333}" type="sibTrans" cxnId="{A9CEFD99-DB97-AF4A-819B-68425527FEB0}">
      <dgm:prSet/>
      <dgm:spPr/>
      <dgm:t>
        <a:bodyPr/>
        <a:lstStyle/>
        <a:p>
          <a:endParaRPr lang="en-US"/>
        </a:p>
      </dgm:t>
    </dgm:pt>
    <dgm:pt modelId="{668FF2A8-B0C5-6148-A597-302D23A6FC6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767152A-787F-8F48-8637-D08DBB6663F9}" type="parTrans" cxnId="{0439721F-4396-2942-BF1A-061144D7EC8F}">
      <dgm:prSet/>
      <dgm:spPr/>
      <dgm:t>
        <a:bodyPr/>
        <a:lstStyle/>
        <a:p>
          <a:endParaRPr lang="en-US"/>
        </a:p>
      </dgm:t>
    </dgm:pt>
    <dgm:pt modelId="{B99AD230-9346-1B42-BB27-E70E71C533A8}" type="sibTrans" cxnId="{0439721F-4396-2942-BF1A-061144D7EC8F}">
      <dgm:prSet/>
      <dgm:spPr/>
      <dgm:t>
        <a:bodyPr/>
        <a:lstStyle/>
        <a:p>
          <a:endParaRPr lang="en-US"/>
        </a:p>
      </dgm:t>
    </dgm:pt>
    <dgm:pt modelId="{3D58154D-151B-6744-BC34-8846F71F847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DDADC97A-71B2-FA4D-AE95-55ECCFB74A05}" type="parTrans" cxnId="{609494ED-B583-8241-ABA5-8D8FBB18345B}">
      <dgm:prSet/>
      <dgm:spPr/>
      <dgm:t>
        <a:bodyPr/>
        <a:lstStyle/>
        <a:p>
          <a:endParaRPr lang="en-US"/>
        </a:p>
      </dgm:t>
    </dgm:pt>
    <dgm:pt modelId="{9933E138-BBA8-7440-BBAA-EC41F1C410BE}" type="sibTrans" cxnId="{609494ED-B583-8241-ABA5-8D8FBB18345B}">
      <dgm:prSet/>
      <dgm:spPr/>
      <dgm:t>
        <a:bodyPr/>
        <a:lstStyle/>
        <a:p>
          <a:endParaRPr lang="en-US"/>
        </a:p>
      </dgm:t>
    </dgm:pt>
    <dgm:pt modelId="{5E0878D5-65E0-D540-8FA3-C548132C076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1AC9BA13-40D0-C44B-A490-9EA400818AF9}" type="parTrans" cxnId="{3E024FF5-F26C-B54E-8FB1-E7108B44A00A}">
      <dgm:prSet/>
      <dgm:spPr/>
      <dgm:t>
        <a:bodyPr/>
        <a:lstStyle/>
        <a:p>
          <a:endParaRPr lang="en-US"/>
        </a:p>
      </dgm:t>
    </dgm:pt>
    <dgm:pt modelId="{DCA2BBBA-D181-014E-BE5D-91DA2DB6B825}" type="sibTrans" cxnId="{3E024FF5-F26C-B54E-8FB1-E7108B44A00A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3"/>
      <dgm:spPr/>
    </dgm:pt>
    <dgm:pt modelId="{F896A623-9856-4C7C-BD0B-DA95A08404C8}" type="pres">
      <dgm:prSet presAssocID="{523BC0B2-0DA3-4C5E-B2A6-73B349D1C2ED}" presName="textNode" presStyleLbl="bgShp" presStyleIdx="0" presStyleCnt="3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9">
        <dgm:presLayoutVars>
          <dgm:bulletEnabled val="1"/>
        </dgm:presLayoutVars>
      </dgm:prSet>
      <dgm:spPr/>
    </dgm:pt>
    <dgm:pt modelId="{CC67AAF1-C1F8-E440-A2B2-71039AA544D0}" type="pres">
      <dgm:prSet presAssocID="{3C2747EA-788A-49C0-B694-F7BB989ABCEB}" presName="aSpace2" presStyleCnt="0"/>
      <dgm:spPr/>
    </dgm:pt>
    <dgm:pt modelId="{1DBD6B7A-A231-B844-B308-01A51E978E27}" type="pres">
      <dgm:prSet presAssocID="{89E2966F-9022-9745-AEB8-7437E024DE24}" presName="childNode" presStyleLbl="node1" presStyleIdx="1" presStyleCnt="9">
        <dgm:presLayoutVars>
          <dgm:bulletEnabled val="1"/>
        </dgm:presLayoutVars>
      </dgm:prSet>
      <dgm:spPr/>
    </dgm:pt>
    <dgm:pt modelId="{988B39E1-654E-184F-8B8D-EBE0D0F1ED0B}" type="pres">
      <dgm:prSet presAssocID="{89E2966F-9022-9745-AEB8-7437E024DE24}" presName="aSpace2" presStyleCnt="0"/>
      <dgm:spPr/>
    </dgm:pt>
    <dgm:pt modelId="{BBB910FD-D4A2-DB4B-ACA8-BE3AAF66A26F}" type="pres">
      <dgm:prSet presAssocID="{81985FD0-41A0-C842-87B3-D4F65EECCBEE}" presName="childNode" presStyleLbl="node1" presStyleIdx="2" presStyleCnt="9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3"/>
      <dgm:spPr/>
    </dgm:pt>
    <dgm:pt modelId="{7F6A3DCC-5C4A-4DA0-A9B6-0E93A1BB159E}" type="pres">
      <dgm:prSet presAssocID="{2E6FB10D-CEFA-4AD7-98F6-361F234D2612}" presName="textNode" presStyleLbl="bgShp" presStyleIdx="1" presStyleCnt="3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3" presStyleCnt="9">
        <dgm:presLayoutVars>
          <dgm:bulletEnabled val="1"/>
        </dgm:presLayoutVars>
      </dgm:prSet>
      <dgm:spPr/>
    </dgm:pt>
    <dgm:pt modelId="{3D50530C-C94B-AA42-B1A4-BBDA2381F5D2}" type="pres">
      <dgm:prSet presAssocID="{ADD7E505-9690-470C-A1EB-D4B38121B7ED}" presName="aSpace2" presStyleCnt="0"/>
      <dgm:spPr/>
    </dgm:pt>
    <dgm:pt modelId="{7C6FFF2F-7F41-6643-A3F9-4BA8B79D53C1}" type="pres">
      <dgm:prSet presAssocID="{847EF8AE-A190-F642-95C1-C68AF2423B65}" presName="childNode" presStyleLbl="node1" presStyleIdx="4" presStyleCnt="9">
        <dgm:presLayoutVars>
          <dgm:bulletEnabled val="1"/>
        </dgm:presLayoutVars>
      </dgm:prSet>
      <dgm:spPr/>
    </dgm:pt>
    <dgm:pt modelId="{025910CD-3307-6B4E-8B9E-E5B33A4F7BA2}" type="pres">
      <dgm:prSet presAssocID="{847EF8AE-A190-F642-95C1-C68AF2423B65}" presName="aSpace2" presStyleCnt="0"/>
      <dgm:spPr/>
    </dgm:pt>
    <dgm:pt modelId="{1549233B-D2DC-F649-82E5-899006E5F9A1}" type="pres">
      <dgm:prSet presAssocID="{668FF2A8-B0C5-6148-A597-302D23A6FC6B}" presName="childNode" presStyleLbl="node1" presStyleIdx="5" presStyleCnt="9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07C67DB4-22A9-4381-A474-0A1FA524B8AD}" type="pres">
      <dgm:prSet presAssocID="{FA0A3B58-1481-47B3-B860-A59D87AE4081}" presName="compNode" presStyleCnt="0"/>
      <dgm:spPr/>
    </dgm:pt>
    <dgm:pt modelId="{CED2303B-6973-4894-83B7-359CAA3F150C}" type="pres">
      <dgm:prSet presAssocID="{FA0A3B58-1481-47B3-B860-A59D87AE4081}" presName="aNode" presStyleLbl="bgShp" presStyleIdx="2" presStyleCnt="3"/>
      <dgm:spPr/>
    </dgm:pt>
    <dgm:pt modelId="{BE699984-D7A4-4C09-8531-7445C4FC3761}" type="pres">
      <dgm:prSet presAssocID="{FA0A3B58-1481-47B3-B860-A59D87AE4081}" presName="textNode" presStyleLbl="bgShp" presStyleIdx="2" presStyleCnt="3"/>
      <dgm:spPr/>
    </dgm:pt>
    <dgm:pt modelId="{76B45CA4-0B55-4A00-9D2D-BC8B1468313B}" type="pres">
      <dgm:prSet presAssocID="{FA0A3B58-1481-47B3-B860-A59D87AE4081}" presName="compChildNode" presStyleCnt="0"/>
      <dgm:spPr/>
    </dgm:pt>
    <dgm:pt modelId="{2580FD32-F4D8-49DE-80E1-ECAE4F1BD4C7}" type="pres">
      <dgm:prSet presAssocID="{FA0A3B58-1481-47B3-B860-A59D87AE4081}" presName="theInnerList" presStyleCnt="0"/>
      <dgm:spPr/>
    </dgm:pt>
    <dgm:pt modelId="{EA89E3A7-53F8-4FD3-B557-9008180F15EF}" type="pres">
      <dgm:prSet presAssocID="{E958D40B-CAD2-445D-BA8B-475BFC6293DD}" presName="childNode" presStyleLbl="node1" presStyleIdx="6" presStyleCnt="9">
        <dgm:presLayoutVars>
          <dgm:bulletEnabled val="1"/>
        </dgm:presLayoutVars>
      </dgm:prSet>
      <dgm:spPr/>
    </dgm:pt>
    <dgm:pt modelId="{BA62ACA3-A6B4-0249-B4DF-CB055F6D51BC}" type="pres">
      <dgm:prSet presAssocID="{E958D40B-CAD2-445D-BA8B-475BFC6293DD}" presName="aSpace2" presStyleCnt="0"/>
      <dgm:spPr/>
    </dgm:pt>
    <dgm:pt modelId="{28FD7C3D-B41F-474F-AB62-EFD8A8FAEA5D}" type="pres">
      <dgm:prSet presAssocID="{3D58154D-151B-6744-BC34-8846F71F8478}" presName="childNode" presStyleLbl="node1" presStyleIdx="7" presStyleCnt="9">
        <dgm:presLayoutVars>
          <dgm:bulletEnabled val="1"/>
        </dgm:presLayoutVars>
      </dgm:prSet>
      <dgm:spPr/>
    </dgm:pt>
    <dgm:pt modelId="{411270B2-A672-9143-AE1A-4B2940F2D382}" type="pres">
      <dgm:prSet presAssocID="{3D58154D-151B-6744-BC34-8846F71F8478}" presName="aSpace2" presStyleCnt="0"/>
      <dgm:spPr/>
    </dgm:pt>
    <dgm:pt modelId="{D4B48A55-BCBB-4C4D-B60D-BEF4E34CB3C9}" type="pres">
      <dgm:prSet presAssocID="{5E0878D5-65E0-D540-8FA3-C548132C0766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A5D4304-9AC6-D743-BDA0-2328378138C6}" type="presOf" srcId="{847EF8AE-A190-F642-95C1-C68AF2423B65}" destId="{7C6FFF2F-7F41-6643-A3F9-4BA8B79D53C1}" srcOrd="0" destOrd="0" presId="urn:microsoft.com/office/officeart/2005/8/layout/lProcess2"/>
    <dgm:cxn modelId="{4678BC07-6F91-4B47-8566-10CE2784F3E0}" type="presOf" srcId="{5E0878D5-65E0-D540-8FA3-C548132C0766}" destId="{D4B48A55-BCBB-4C4D-B60D-BEF4E34CB3C9}" srcOrd="0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0439721F-4396-2942-BF1A-061144D7EC8F}" srcId="{2E6FB10D-CEFA-4AD7-98F6-361F234D2612}" destId="{668FF2A8-B0C5-6148-A597-302D23A6FC6B}" srcOrd="2" destOrd="0" parTransId="{D767152A-787F-8F48-8637-D08DBB6663F9}" sibTransId="{B99AD230-9346-1B42-BB27-E70E71C533A8}"/>
    <dgm:cxn modelId="{A54E2B23-DA6E-4ECA-A039-95C85F54824E}" srcId="{FA0A3B58-1481-47B3-B860-A59D87AE4081}" destId="{E958D40B-CAD2-445D-BA8B-475BFC6293DD}" srcOrd="0" destOrd="0" parTransId="{D080D72D-1595-4709-98A6-69BB15BA3AD6}" sibTransId="{63DF5E4C-4B34-4E9C-88B0-A416ACA82A4A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E6E0F738-DB2D-4097-977B-8F6B5995CC09}" srcId="{D58F48B4-F030-4267-8A21-C6232D869394}" destId="{FA0A3B58-1481-47B3-B860-A59D87AE4081}" srcOrd="2" destOrd="0" parTransId="{D0B00EE6-70CC-48FE-823D-66E7DC1E549A}" sibTransId="{B95172A1-EA0F-40A0-B912-5C87CD5584F1}"/>
    <dgm:cxn modelId="{942DD13F-E77D-CF40-B4F6-798ED98F3B6A}" srcId="{523BC0B2-0DA3-4C5E-B2A6-73B349D1C2ED}" destId="{89E2966F-9022-9745-AEB8-7437E024DE24}" srcOrd="1" destOrd="0" parTransId="{97BDDA5A-0DA9-9B46-AD39-56144BA48BA9}" sibTransId="{73319878-E1B9-F34A-963A-1AEB155EF4F2}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AC50574C-E176-4344-A730-08807A8EF98B}" type="presOf" srcId="{E958D40B-CAD2-445D-BA8B-475BFC6293DD}" destId="{EA89E3A7-53F8-4FD3-B557-9008180F15EF}" srcOrd="0" destOrd="0" presId="urn:microsoft.com/office/officeart/2005/8/layout/lProcess2"/>
    <dgm:cxn modelId="{4AB4FB6F-1AD5-4549-8C58-C18A321D6D5E}" type="presOf" srcId="{FA0A3B58-1481-47B3-B860-A59D87AE4081}" destId="{CED2303B-6973-4894-83B7-359CAA3F150C}" srcOrd="0" destOrd="0" presId="urn:microsoft.com/office/officeart/2005/8/layout/lProcess2"/>
    <dgm:cxn modelId="{CD5A9672-AD50-4B7B-AABF-F4EF4F10404B}" type="presOf" srcId="{FA0A3B58-1481-47B3-B860-A59D87AE4081}" destId="{BE699984-D7A4-4C09-8531-7445C4FC3761}" srcOrd="1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A9CEFD99-DB97-AF4A-819B-68425527FEB0}" srcId="{2E6FB10D-CEFA-4AD7-98F6-361F234D2612}" destId="{847EF8AE-A190-F642-95C1-C68AF2423B65}" srcOrd="1" destOrd="0" parTransId="{B6309954-50F9-3941-986C-9E33C0EB717D}" sibTransId="{742B5260-6098-E345-BE5C-EA0DB405E333}"/>
    <dgm:cxn modelId="{A91624A1-6026-1E4A-AE1E-E7CC3F8DBB3E}" type="presOf" srcId="{3D58154D-151B-6744-BC34-8846F71F8478}" destId="{28FD7C3D-B41F-474F-AB62-EFD8A8FAEA5D}" srcOrd="0" destOrd="0" presId="urn:microsoft.com/office/officeart/2005/8/layout/lProcess2"/>
    <dgm:cxn modelId="{5D4E88AF-358D-3046-9320-482B2BB1B572}" type="presOf" srcId="{89E2966F-9022-9745-AEB8-7437E024DE24}" destId="{1DBD6B7A-A231-B844-B308-01A51E978E27}" srcOrd="0" destOrd="0" presId="urn:microsoft.com/office/officeart/2005/8/layout/lProcess2"/>
    <dgm:cxn modelId="{6C4420C5-F5C9-914A-B12A-B4C0AA5C3CF0}" type="presOf" srcId="{81985FD0-41A0-C842-87B3-D4F65EECCBEE}" destId="{BBB910FD-D4A2-DB4B-ACA8-BE3AAF66A26F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C6B33EDC-5A84-7646-BFB0-99D8DD5E3CD7}" type="presOf" srcId="{668FF2A8-B0C5-6148-A597-302D23A6FC6B}" destId="{1549233B-D2DC-F649-82E5-899006E5F9A1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609494ED-B583-8241-ABA5-8D8FBB18345B}" srcId="{FA0A3B58-1481-47B3-B860-A59D87AE4081}" destId="{3D58154D-151B-6744-BC34-8846F71F8478}" srcOrd="1" destOrd="0" parTransId="{DDADC97A-71B2-FA4D-AE95-55ECCFB74A05}" sibTransId="{9933E138-BBA8-7440-BBAA-EC41F1C410BE}"/>
    <dgm:cxn modelId="{3E024FF5-F26C-B54E-8FB1-E7108B44A00A}" srcId="{FA0A3B58-1481-47B3-B860-A59D87AE4081}" destId="{5E0878D5-65E0-D540-8FA3-C548132C0766}" srcOrd="2" destOrd="0" parTransId="{1AC9BA13-40D0-C44B-A490-9EA400818AF9}" sibTransId="{DCA2BBBA-D181-014E-BE5D-91DA2DB6B825}"/>
    <dgm:cxn modelId="{450D3CFA-B7D2-0246-9D00-0780DBCC1D65}" srcId="{523BC0B2-0DA3-4C5E-B2A6-73B349D1C2ED}" destId="{81985FD0-41A0-C842-87B3-D4F65EECCBEE}" srcOrd="2" destOrd="0" parTransId="{1F8B40A1-B443-6A4A-8568-E3C89210EFD4}" sibTransId="{2C10904F-91ED-BE40-A463-42C15E1EEA72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55B05CE-9016-2443-B036-D76B156807AC}" type="presParOf" srcId="{F61D42EF-B279-4445-B3E8-F8185E55A763}" destId="{CC67AAF1-C1F8-E440-A2B2-71039AA544D0}" srcOrd="1" destOrd="0" presId="urn:microsoft.com/office/officeart/2005/8/layout/lProcess2"/>
    <dgm:cxn modelId="{10FBB945-2434-F349-B460-4869174BC026}" type="presParOf" srcId="{F61D42EF-B279-4445-B3E8-F8185E55A763}" destId="{1DBD6B7A-A231-B844-B308-01A51E978E27}" srcOrd="2" destOrd="0" presId="urn:microsoft.com/office/officeart/2005/8/layout/lProcess2"/>
    <dgm:cxn modelId="{1E50F91B-86E6-D041-AF44-4D860DFF68D1}" type="presParOf" srcId="{F61D42EF-B279-4445-B3E8-F8185E55A763}" destId="{988B39E1-654E-184F-8B8D-EBE0D0F1ED0B}" srcOrd="3" destOrd="0" presId="urn:microsoft.com/office/officeart/2005/8/layout/lProcess2"/>
    <dgm:cxn modelId="{ED2CD541-6D22-FE45-A592-CC9F56EBF55D}" type="presParOf" srcId="{F61D42EF-B279-4445-B3E8-F8185E55A763}" destId="{BBB910FD-D4A2-DB4B-ACA8-BE3AAF66A26F}" srcOrd="4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71647799-7FBA-F842-8592-5DAB4357F439}" type="presParOf" srcId="{3F8137AC-D30D-4241-B07A-BEA42AA25E6E}" destId="{3D50530C-C94B-AA42-B1A4-BBDA2381F5D2}" srcOrd="1" destOrd="0" presId="urn:microsoft.com/office/officeart/2005/8/layout/lProcess2"/>
    <dgm:cxn modelId="{85ECE876-0C7E-5744-A1C4-2761C97DF28C}" type="presParOf" srcId="{3F8137AC-D30D-4241-B07A-BEA42AA25E6E}" destId="{7C6FFF2F-7F41-6643-A3F9-4BA8B79D53C1}" srcOrd="2" destOrd="0" presId="urn:microsoft.com/office/officeart/2005/8/layout/lProcess2"/>
    <dgm:cxn modelId="{75C22667-00B1-0643-8E9A-803186AF5ADD}" type="presParOf" srcId="{3F8137AC-D30D-4241-B07A-BEA42AA25E6E}" destId="{025910CD-3307-6B4E-8B9E-E5B33A4F7BA2}" srcOrd="3" destOrd="0" presId="urn:microsoft.com/office/officeart/2005/8/layout/lProcess2"/>
    <dgm:cxn modelId="{4D0D2496-9167-CD4F-8018-13B27F583256}" type="presParOf" srcId="{3F8137AC-D30D-4241-B07A-BEA42AA25E6E}" destId="{1549233B-D2DC-F649-82E5-899006E5F9A1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1ED2CAB3-FC21-46E2-A7F4-8425FDEFC85E}" type="presParOf" srcId="{FCCB9DFF-FC85-40A8-B0EA-51C524D27473}" destId="{07C67DB4-22A9-4381-A474-0A1FA524B8AD}" srcOrd="4" destOrd="0" presId="urn:microsoft.com/office/officeart/2005/8/layout/lProcess2"/>
    <dgm:cxn modelId="{CBE3FB1D-081B-4F7F-8047-E481EEED8D13}" type="presParOf" srcId="{07C67DB4-22A9-4381-A474-0A1FA524B8AD}" destId="{CED2303B-6973-4894-83B7-359CAA3F150C}" srcOrd="0" destOrd="0" presId="urn:microsoft.com/office/officeart/2005/8/layout/lProcess2"/>
    <dgm:cxn modelId="{5628FA0E-55BD-4E21-84BE-F28F84ADA950}" type="presParOf" srcId="{07C67DB4-22A9-4381-A474-0A1FA524B8AD}" destId="{BE699984-D7A4-4C09-8531-7445C4FC3761}" srcOrd="1" destOrd="0" presId="urn:microsoft.com/office/officeart/2005/8/layout/lProcess2"/>
    <dgm:cxn modelId="{67E4F996-F776-44A5-80C1-C1B85165ADE8}" type="presParOf" srcId="{07C67DB4-22A9-4381-A474-0A1FA524B8AD}" destId="{76B45CA4-0B55-4A00-9D2D-BC8B1468313B}" srcOrd="2" destOrd="0" presId="urn:microsoft.com/office/officeart/2005/8/layout/lProcess2"/>
    <dgm:cxn modelId="{A49894E5-982C-4D85-89D7-F777019CBB66}" type="presParOf" srcId="{76B45CA4-0B55-4A00-9D2D-BC8B1468313B}" destId="{2580FD32-F4D8-49DE-80E1-ECAE4F1BD4C7}" srcOrd="0" destOrd="0" presId="urn:microsoft.com/office/officeart/2005/8/layout/lProcess2"/>
    <dgm:cxn modelId="{17BBA909-A734-4490-B27B-9C59B3B74808}" type="presParOf" srcId="{2580FD32-F4D8-49DE-80E1-ECAE4F1BD4C7}" destId="{EA89E3A7-53F8-4FD3-B557-9008180F15EF}" srcOrd="0" destOrd="0" presId="urn:microsoft.com/office/officeart/2005/8/layout/lProcess2"/>
    <dgm:cxn modelId="{924A337F-6349-0B40-96A6-63D550405FD8}" type="presParOf" srcId="{2580FD32-F4D8-49DE-80E1-ECAE4F1BD4C7}" destId="{BA62ACA3-A6B4-0249-B4DF-CB055F6D51BC}" srcOrd="1" destOrd="0" presId="urn:microsoft.com/office/officeart/2005/8/layout/lProcess2"/>
    <dgm:cxn modelId="{638AB7A1-0F1C-8E48-A3C6-3E21E0F94ACA}" type="presParOf" srcId="{2580FD32-F4D8-49DE-80E1-ECAE4F1BD4C7}" destId="{28FD7C3D-B41F-474F-AB62-EFD8A8FAEA5D}" srcOrd="2" destOrd="0" presId="urn:microsoft.com/office/officeart/2005/8/layout/lProcess2"/>
    <dgm:cxn modelId="{E378A934-F41C-3D43-82B6-BB02C86E5B83}" type="presParOf" srcId="{2580FD32-F4D8-49DE-80E1-ECAE4F1BD4C7}" destId="{411270B2-A672-9143-AE1A-4B2940F2D382}" srcOrd="3" destOrd="0" presId="urn:microsoft.com/office/officeart/2005/8/layout/lProcess2"/>
    <dgm:cxn modelId="{39128A36-13E1-7744-B696-5839FA41F8F9}" type="presParOf" srcId="{2580FD32-F4D8-49DE-80E1-ECAE4F1BD4C7}" destId="{D4B48A55-BCBB-4C4D-B60D-BEF4E34CB3C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مدينةُ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نيويورك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قريبةٌ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6222DA-957B-45B3-8274-21EAFB987B2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60CC685-1583-49E3-8780-503AB3199DE8}" type="parTrans" cxnId="{66125A4F-3E8A-4C30-B311-2903A3F40619}">
      <dgm:prSet/>
      <dgm:spPr/>
      <dgm:t>
        <a:bodyPr/>
        <a:lstStyle/>
        <a:p>
          <a:endParaRPr lang="en-US"/>
        </a:p>
      </dgm:t>
    </dgm:pt>
    <dgm:pt modelId="{D0A68DEC-3467-45DB-8F1C-E1F671F08358}" type="sibTrans" cxnId="{66125A4F-3E8A-4C30-B311-2903A3F40619}">
      <dgm:prSet/>
      <dgm:spPr/>
      <dgm:t>
        <a:bodyPr/>
        <a:lstStyle/>
        <a:p>
          <a:endParaRPr lang="en-US"/>
        </a:p>
      </dgm:t>
    </dgm:pt>
    <dgm:pt modelId="{D8544741-CB74-4078-BDFD-75FA4BDDEF38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94CCC2A-77C0-4F80-A81E-2313525057AA}" type="parTrans" cxnId="{570BD073-B439-4C07-8B64-1E83EE13B404}">
      <dgm:prSet/>
      <dgm:spPr/>
      <dgm:t>
        <a:bodyPr/>
        <a:lstStyle/>
        <a:p>
          <a:endParaRPr lang="en-US"/>
        </a:p>
      </dgm:t>
    </dgm:pt>
    <dgm:pt modelId="{44DCF956-441B-439A-829E-2CF35DB44EEA}" type="sibTrans" cxnId="{570BD073-B439-4C07-8B64-1E83EE13B404}">
      <dgm:prSet/>
      <dgm:spPr/>
      <dgm:t>
        <a:bodyPr/>
        <a:lstStyle/>
        <a:p>
          <a:endParaRPr lang="en-US"/>
        </a:p>
      </dgm:t>
    </dgm:pt>
    <dgm:pt modelId="{9C9AABD1-D1CC-4CE3-AE1D-B5D2E2730116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336C67E-CF33-4797-B594-CB5C0D61607E}" type="parTrans" cxnId="{685620A7-3517-4A00-A395-53FE394950CF}">
      <dgm:prSet/>
      <dgm:spPr/>
      <dgm:t>
        <a:bodyPr/>
        <a:lstStyle/>
        <a:p>
          <a:endParaRPr lang="en-US"/>
        </a:p>
      </dgm:t>
    </dgm:pt>
    <dgm:pt modelId="{41EBFB77-507C-48C8-9D37-2E6F0E3CB461}" type="sibTrans" cxnId="{685620A7-3517-4A00-A395-53FE394950CF}">
      <dgm:prSet/>
      <dgm:spPr/>
      <dgm:t>
        <a:bodyPr/>
        <a:lstStyle/>
        <a:p>
          <a:endParaRPr lang="en-US"/>
        </a:p>
      </dgm:t>
    </dgm:pt>
    <dgm:pt modelId="{993660F8-A0D5-4F66-8EF2-1FB19E88B898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B5F1D654-18B9-4D58-9E48-28CB93C59CD9}" type="parTrans" cxnId="{EBF782D8-1B11-43FD-ADFC-98F2BC9C5296}">
      <dgm:prSet/>
      <dgm:spPr/>
      <dgm:t>
        <a:bodyPr/>
        <a:lstStyle/>
        <a:p>
          <a:endParaRPr lang="en-US"/>
        </a:p>
      </dgm:t>
    </dgm:pt>
    <dgm:pt modelId="{798849F6-C990-4EFD-988E-5CE1F6629755}" type="sibTrans" cxnId="{EBF782D8-1B11-43FD-ADFC-98F2BC9C5296}">
      <dgm:prSet/>
      <dgm:spPr/>
      <dgm:t>
        <a:bodyPr/>
        <a:lstStyle/>
        <a:p>
          <a:endParaRPr lang="en-US"/>
        </a:p>
      </dgm:t>
    </dgm:pt>
    <dgm:pt modelId="{ED0E8E20-6B1F-4D91-BA0D-524DE13F0CAA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2ED081B0-FFC7-44CA-BDF3-1906EED48EF6}" type="parTrans" cxnId="{D9A43FC0-7563-44BE-91CC-8B53CBD20188}">
      <dgm:prSet/>
      <dgm:spPr/>
      <dgm:t>
        <a:bodyPr/>
        <a:lstStyle/>
        <a:p>
          <a:endParaRPr lang="en-US"/>
        </a:p>
      </dgm:t>
    </dgm:pt>
    <dgm:pt modelId="{801A405B-10AA-498A-8728-121689A80618}" type="sibTrans" cxnId="{D9A43FC0-7563-44BE-91CC-8B53CBD20188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4"/>
      <dgm:spPr/>
    </dgm:pt>
    <dgm:pt modelId="{F896A623-9856-4C7C-BD0B-DA95A08404C8}" type="pres">
      <dgm:prSet presAssocID="{523BC0B2-0DA3-4C5E-B2A6-73B349D1C2ED}" presName="textNode" presStyleLbl="bgShp" presStyleIdx="0" presStyleCnt="4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C4E96EE0-5722-4477-BA3A-58B467583E20}" type="pres">
      <dgm:prSet presAssocID="{80C49AF1-FCE1-4222-BB16-489548276857}" presName="childNode" presStyleLbl="node1" presStyleIdx="0" presStyleCnt="9">
        <dgm:presLayoutVars>
          <dgm:bulletEnabled val="1"/>
        </dgm:presLayoutVars>
      </dgm:prSet>
      <dgm:spPr/>
    </dgm:pt>
    <dgm:pt modelId="{10810E78-E5DE-4687-9401-CF7DFAA753E6}" type="pres">
      <dgm:prSet presAssocID="{80C49AF1-FCE1-4222-BB16-489548276857}" presName="aSpace2" presStyleCnt="0"/>
      <dgm:spPr/>
    </dgm:pt>
    <dgm:pt modelId="{1CEA5142-ACEF-4B34-A9B2-B993AF0B05E5}" type="pres">
      <dgm:prSet presAssocID="{386222DA-957B-45B3-8274-21EAFB987B20}" presName="childNode" presStyleLbl="node1" presStyleIdx="1" presStyleCnt="9">
        <dgm:presLayoutVars>
          <dgm:bulletEnabled val="1"/>
        </dgm:presLayoutVars>
      </dgm:prSet>
      <dgm:spPr/>
    </dgm:pt>
    <dgm:pt modelId="{12077ADD-398D-4E0A-A7BA-81A7FCE2A5C4}" type="pres">
      <dgm:prSet presAssocID="{386222DA-957B-45B3-8274-21EAFB987B20}" presName="aSpace2" presStyleCnt="0"/>
      <dgm:spPr/>
    </dgm:pt>
    <dgm:pt modelId="{4C7D2C02-A09C-446D-B5AC-F17DA2080AC8}" type="pres">
      <dgm:prSet presAssocID="{D8544741-CB74-4078-BDFD-75FA4BDDEF38}" presName="childNode" presStyleLbl="node1" presStyleIdx="2" presStyleCnt="9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1" presStyleCnt="4"/>
      <dgm:spPr/>
    </dgm:pt>
    <dgm:pt modelId="{1EF56803-F688-4532-87EE-82D5F362FBD1}" type="pres">
      <dgm:prSet presAssocID="{5A572B3C-5707-4FDF-A4F8-AC5F886892E0}" presName="textNode" presStyleLbl="bgShp" presStyleIdx="1" presStyleCnt="4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3" presStyleCnt="9">
        <dgm:presLayoutVars>
          <dgm:bulletEnabled val="1"/>
        </dgm:presLayoutVars>
      </dgm:prSet>
      <dgm:spPr/>
    </dgm:pt>
    <dgm:pt modelId="{1D67C5D8-90B0-4ABC-AF13-FEADFB00DFEB}" type="pres">
      <dgm:prSet presAssocID="{3D783A9C-178D-4749-AE12-1E4501FD5E71}" presName="aSpace2" presStyleCnt="0"/>
      <dgm:spPr/>
    </dgm:pt>
    <dgm:pt modelId="{C30D2CC2-558F-43C1-A459-313B2BB2B0C4}" type="pres">
      <dgm:prSet presAssocID="{9C9AABD1-D1CC-4CE3-AE1D-B5D2E2730116}" presName="childNode" presStyleLbl="node1" presStyleIdx="4" presStyleCnt="9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2" presStyleCnt="4"/>
      <dgm:spPr/>
    </dgm:pt>
    <dgm:pt modelId="{0C86DE4A-08AF-47F3-B01F-4163CBF10FCC}" type="pres">
      <dgm:prSet presAssocID="{35DA90E3-8021-4875-AC5B-6EA22DA5E459}" presName="textNode" presStyleLbl="bgShp" presStyleIdx="2" presStyleCnt="4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5" presStyleCnt="9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3" presStyleCnt="4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3" presStyleCnt="4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6" presStyleCnt="9">
        <dgm:presLayoutVars>
          <dgm:bulletEnabled val="1"/>
        </dgm:presLayoutVars>
      </dgm:prSet>
      <dgm:spPr/>
    </dgm:pt>
    <dgm:pt modelId="{AB6EA78A-C1A4-4DA7-BA18-350B55A189A8}" type="pres">
      <dgm:prSet presAssocID="{42951251-7324-4D31-8B1F-771B4B2EC457}" presName="aSpace2" presStyleCnt="0"/>
      <dgm:spPr/>
    </dgm:pt>
    <dgm:pt modelId="{E02A9583-E10B-4BF0-BC12-D35AA83E7B47}" type="pres">
      <dgm:prSet presAssocID="{993660F8-A0D5-4F66-8EF2-1FB19E88B898}" presName="childNode" presStyleLbl="node1" presStyleIdx="7" presStyleCnt="9">
        <dgm:presLayoutVars>
          <dgm:bulletEnabled val="1"/>
        </dgm:presLayoutVars>
      </dgm:prSet>
      <dgm:spPr/>
    </dgm:pt>
    <dgm:pt modelId="{C836F04B-474D-4104-B9B4-BF27754CBE4F}" type="pres">
      <dgm:prSet presAssocID="{993660F8-A0D5-4F66-8EF2-1FB19E88B898}" presName="aSpace2" presStyleCnt="0"/>
      <dgm:spPr/>
    </dgm:pt>
    <dgm:pt modelId="{9113A3F0-44B9-4E30-A9B9-29B66FAE437B}" type="pres">
      <dgm:prSet presAssocID="{ED0E8E20-6B1F-4D91-BA0D-524DE13F0CAA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93FF4303-60FF-49F0-A6B7-66077D87D645}" type="presOf" srcId="{9C9AABD1-D1CC-4CE3-AE1D-B5D2E2730116}" destId="{C30D2CC2-558F-43C1-A459-313B2BB2B0C4}" srcOrd="0" destOrd="0" presId="urn:microsoft.com/office/officeart/2005/8/layout/lProcess2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1" destOrd="0" parTransId="{114338F1-B2D2-4BDB-8C64-F27DAE30BE95}" sibTransId="{D8B3F4A2-77C9-4013-AC00-E62F6939A15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2F6BCC34-D870-4FC8-9817-299E112C3188}" type="presOf" srcId="{993660F8-A0D5-4F66-8EF2-1FB19E88B898}" destId="{E02A9583-E10B-4BF0-BC12-D35AA83E7B47}" srcOrd="0" destOrd="0" presId="urn:microsoft.com/office/officeart/2005/8/layout/lProcess2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2" destOrd="0" parTransId="{0175DC3E-BA76-4AF3-9223-63A28EFD3083}" sibTransId="{39CE7217-E53A-45EC-AFDF-1FA1ED6B81D2}"/>
    <dgm:cxn modelId="{B2D50566-A1C0-4371-9615-9F461690A16A}" type="presOf" srcId="{80C49AF1-FCE1-4222-BB16-489548276857}" destId="{C4E96EE0-5722-4477-BA3A-58B467583E20}" srcOrd="0" destOrd="0" presId="urn:microsoft.com/office/officeart/2005/8/layout/lProcess2"/>
    <dgm:cxn modelId="{D704A54D-97FE-4814-A63F-B982AD1F83D0}" srcId="{523BC0B2-0DA3-4C5E-B2A6-73B349D1C2ED}" destId="{80C49AF1-FCE1-4222-BB16-489548276857}" srcOrd="0" destOrd="0" parTransId="{22F7261C-35A8-4A4E-81D0-B5EE830A67A3}" sibTransId="{9D5A4A03-FE62-4466-9150-C2475D5C0143}"/>
    <dgm:cxn modelId="{66125A4F-3E8A-4C30-B311-2903A3F40619}" srcId="{523BC0B2-0DA3-4C5E-B2A6-73B349D1C2ED}" destId="{386222DA-957B-45B3-8274-21EAFB987B20}" srcOrd="1" destOrd="0" parTransId="{360CC685-1583-49E3-8780-503AB3199DE8}" sibTransId="{D0A68DEC-3467-45DB-8F1C-E1F671F08358}"/>
    <dgm:cxn modelId="{570BD073-B439-4C07-8B64-1E83EE13B404}" srcId="{523BC0B2-0DA3-4C5E-B2A6-73B349D1C2ED}" destId="{D8544741-CB74-4078-BDFD-75FA4BDDEF38}" srcOrd="2" destOrd="0" parTransId="{E94CCC2A-77C0-4F80-A81E-2313525057AA}" sibTransId="{44DCF956-441B-439A-829E-2CF35DB44EEA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3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22931492-EEA5-4931-ABF0-4CA1045DF2B1}" type="presOf" srcId="{D8544741-CB74-4078-BDFD-75FA4BDDEF38}" destId="{4C7D2C02-A09C-446D-B5AC-F17DA2080AC8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685620A7-3517-4A00-A395-53FE394950CF}" srcId="{5A572B3C-5707-4FDF-A4F8-AC5F886892E0}" destId="{9C9AABD1-D1CC-4CE3-AE1D-B5D2E2730116}" srcOrd="1" destOrd="0" parTransId="{5336C67E-CF33-4797-B594-CB5C0D61607E}" sibTransId="{41EBFB77-507C-48C8-9D37-2E6F0E3CB461}"/>
    <dgm:cxn modelId="{D9A43FC0-7563-44BE-91CC-8B53CBD20188}" srcId="{CB53FD4D-E7B0-4855-B05A-C8A9F1F7AB72}" destId="{ED0E8E20-6B1F-4D91-BA0D-524DE13F0CAA}" srcOrd="2" destOrd="0" parTransId="{2ED081B0-FFC7-44CA-BDF3-1906EED48EF6}" sibTransId="{801A405B-10AA-498A-8728-121689A80618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EBF782D8-1B11-43FD-ADFC-98F2BC9C5296}" srcId="{CB53FD4D-E7B0-4855-B05A-C8A9F1F7AB72}" destId="{993660F8-A0D5-4F66-8EF2-1FB19E88B898}" srcOrd="1" destOrd="0" parTransId="{B5F1D654-18B9-4D58-9E48-28CB93C59CD9}" sibTransId="{798849F6-C990-4EFD-988E-5CE1F6629755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5B52B1EC-55A2-45F3-A301-794E53960277}" type="presOf" srcId="{ED0E8E20-6B1F-4D91-BA0D-524DE13F0CAA}" destId="{9113A3F0-44B9-4E30-A9B9-29B66FAE437B}" srcOrd="0" destOrd="0" presId="urn:microsoft.com/office/officeart/2005/8/layout/lProcess2"/>
    <dgm:cxn modelId="{0EA77EF4-A3BF-4155-92EB-A91CAD44B712}" type="presOf" srcId="{386222DA-957B-45B3-8274-21EAFB987B20}" destId="{1CEA5142-ACEF-4B34-A9B2-B993AF0B05E5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0447224-BB7A-4691-A8AB-B07031365769}" type="presParOf" srcId="{F61D42EF-B279-4445-B3E8-F8185E55A763}" destId="{C4E96EE0-5722-4477-BA3A-58B467583E20}" srcOrd="0" destOrd="0" presId="urn:microsoft.com/office/officeart/2005/8/layout/lProcess2"/>
    <dgm:cxn modelId="{FD33F0D6-61D5-4C22-B4E4-4EBA054E82E4}" type="presParOf" srcId="{F61D42EF-B279-4445-B3E8-F8185E55A763}" destId="{10810E78-E5DE-4687-9401-CF7DFAA753E6}" srcOrd="1" destOrd="0" presId="urn:microsoft.com/office/officeart/2005/8/layout/lProcess2"/>
    <dgm:cxn modelId="{9052BC40-914A-4AAE-AA38-47C8A1E89657}" type="presParOf" srcId="{F61D42EF-B279-4445-B3E8-F8185E55A763}" destId="{1CEA5142-ACEF-4B34-A9B2-B993AF0B05E5}" srcOrd="2" destOrd="0" presId="urn:microsoft.com/office/officeart/2005/8/layout/lProcess2"/>
    <dgm:cxn modelId="{55BE9BB1-8402-41C2-AE6E-0AE655897B0F}" type="presParOf" srcId="{F61D42EF-B279-4445-B3E8-F8185E55A763}" destId="{12077ADD-398D-4E0A-A7BA-81A7FCE2A5C4}" srcOrd="3" destOrd="0" presId="urn:microsoft.com/office/officeart/2005/8/layout/lProcess2"/>
    <dgm:cxn modelId="{915D9BC5-3CBF-4047-8784-7FFDB833D668}" type="presParOf" srcId="{F61D42EF-B279-4445-B3E8-F8185E55A763}" destId="{4C7D2C02-A09C-446D-B5AC-F17DA2080AC8}" srcOrd="4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C7FA4B1F-7560-4374-A8D6-A84EA07D0D9F}" type="presParOf" srcId="{FCCB9DFF-FC85-40A8-B0EA-51C524D27473}" destId="{B112A5A1-F59D-4211-ABA1-4074F8C8FD54}" srcOrd="2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C5F1F6D5-1687-4606-AD7C-4AA010823D54}" type="presParOf" srcId="{F5313BFE-969F-40E2-AB3E-6692FBFCC023}" destId="{1D67C5D8-90B0-4ABC-AF13-FEADFB00DFEB}" srcOrd="1" destOrd="0" presId="urn:microsoft.com/office/officeart/2005/8/layout/lProcess2"/>
    <dgm:cxn modelId="{ED40A1D5-495A-4027-A4A6-90258530AAEB}" type="presParOf" srcId="{F5313BFE-969F-40E2-AB3E-6692FBFCC023}" destId="{C30D2CC2-558F-43C1-A459-313B2BB2B0C4}" srcOrd="2" destOrd="0" presId="urn:microsoft.com/office/officeart/2005/8/layout/lProcess2"/>
    <dgm:cxn modelId="{B92E891E-1563-41F3-A55C-EEA2DD4656A6}" type="presParOf" srcId="{FCCB9DFF-FC85-40A8-B0EA-51C524D27473}" destId="{1CD2294C-99A7-4B3C-8F60-FD5FD9181A41}" srcOrd="3" destOrd="0" presId="urn:microsoft.com/office/officeart/2005/8/layout/lProcess2"/>
    <dgm:cxn modelId="{331C51A8-CF35-4FEA-8E73-B3EFD24C50F7}" type="presParOf" srcId="{FCCB9DFF-FC85-40A8-B0EA-51C524D27473}" destId="{4FE72D7A-F37C-4A14-A0DA-4E365DAFC1DF}" srcOrd="4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1F1732A3-083B-4EBE-96D2-74FB0F5A22C6}" type="presParOf" srcId="{FCCB9DFF-FC85-40A8-B0EA-51C524D27473}" destId="{B835E7EF-38DE-46DA-84E6-4DD12C87687C}" srcOrd="5" destOrd="0" presId="urn:microsoft.com/office/officeart/2005/8/layout/lProcess2"/>
    <dgm:cxn modelId="{2F6271C8-B2F1-4B9B-AA84-58201A107CAE}" type="presParOf" srcId="{FCCB9DFF-FC85-40A8-B0EA-51C524D27473}" destId="{F1822F05-0348-43A4-9A6C-7A4157572D1E}" srcOrd="6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24EBA755-B5B2-450C-9E28-23933E456DCC}" type="presParOf" srcId="{A169BEAA-8957-4169-9AF2-7B57EF85E15D}" destId="{AB6EA78A-C1A4-4DA7-BA18-350B55A189A8}" srcOrd="1" destOrd="0" presId="urn:microsoft.com/office/officeart/2005/8/layout/lProcess2"/>
    <dgm:cxn modelId="{5DAA607E-6345-4878-971D-9CD79CA80BA6}" type="presParOf" srcId="{A169BEAA-8957-4169-9AF2-7B57EF85E15D}" destId="{E02A9583-E10B-4BF0-BC12-D35AA83E7B47}" srcOrd="2" destOrd="0" presId="urn:microsoft.com/office/officeart/2005/8/layout/lProcess2"/>
    <dgm:cxn modelId="{4BD5E772-428B-4CFC-A12C-91DFDE462A3C}" type="presParOf" srcId="{A169BEAA-8957-4169-9AF2-7B57EF85E15D}" destId="{C836F04B-474D-4104-B9B4-BF27754CBE4F}" srcOrd="3" destOrd="0" presId="urn:microsoft.com/office/officeart/2005/8/layout/lProcess2"/>
    <dgm:cxn modelId="{03734F44-81D5-4D71-B7D5-C6D0C4F601F9}" type="presParOf" srcId="{A169BEAA-8957-4169-9AF2-7B57EF85E15D}" destId="{9113A3F0-44B9-4E30-A9B9-29B66FAE437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623930" y="44993"/>
          <a:ext cx="7347005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>
              <a:latin typeface="Sakkal Majalla" panose="02000000000000000000" pitchFamily="2" charset="-78"/>
              <a:cs typeface="Sakkal Majalla" panose="02000000000000000000" pitchFamily="2" charset="-78"/>
            </a:rPr>
            <a:t>الصفة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79578"/>
        <a:ext cx="7277835" cy="639310"/>
      </dsp:txXfrm>
    </dsp:sp>
    <dsp:sp modelId="{8387AD6A-4F27-4B95-A562-1683FBF649FF}">
      <dsp:nvSpPr>
        <dsp:cNvPr id="0" name=""/>
        <dsp:cNvSpPr/>
      </dsp:nvSpPr>
      <dsp:spPr>
        <a:xfrm>
          <a:off x="0" y="1505663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B7A23-D7D4-4061-B404-36364C057BFA}">
      <dsp:nvSpPr>
        <dsp:cNvPr id="0" name=""/>
        <dsp:cNvSpPr/>
      </dsp:nvSpPr>
      <dsp:spPr>
        <a:xfrm>
          <a:off x="2623930" y="1151423"/>
          <a:ext cx="7347005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الإضافة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1186008"/>
        <a:ext cx="7277835" cy="639310"/>
      </dsp:txXfrm>
    </dsp:sp>
    <dsp:sp modelId="{DA6EC800-4A5E-4433-B1BD-149B73673078}">
      <dsp:nvSpPr>
        <dsp:cNvPr id="0" name=""/>
        <dsp:cNvSpPr/>
      </dsp:nvSpPr>
      <dsp:spPr>
        <a:xfrm>
          <a:off x="0" y="2594303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623930" y="2222273"/>
          <a:ext cx="7347005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المنفصلة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2256858"/>
        <a:ext cx="7277835" cy="639310"/>
      </dsp:txXfrm>
    </dsp:sp>
    <dsp:sp modelId="{342FEC3C-0F30-4065-BD27-3AF9C6FE50CB}">
      <dsp:nvSpPr>
        <dsp:cNvPr id="0" name=""/>
        <dsp:cNvSpPr/>
      </dsp:nvSpPr>
      <dsp:spPr>
        <a:xfrm>
          <a:off x="0" y="3682943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623930" y="3328703"/>
          <a:ext cx="7347005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المتصلة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3363288"/>
        <a:ext cx="7277835" cy="639310"/>
      </dsp:txXfrm>
    </dsp:sp>
    <dsp:sp modelId="{7D48F86F-0E40-40D0-BC36-F3E421836F75}">
      <dsp:nvSpPr>
        <dsp:cNvPr id="0" name=""/>
        <dsp:cNvSpPr/>
      </dsp:nvSpPr>
      <dsp:spPr>
        <a:xfrm>
          <a:off x="0" y="4771582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FEDC5-8EE7-4749-BA84-B55728C6F936}">
      <dsp:nvSpPr>
        <dsp:cNvPr id="0" name=""/>
        <dsp:cNvSpPr/>
      </dsp:nvSpPr>
      <dsp:spPr>
        <a:xfrm>
          <a:off x="2623930" y="4417342"/>
          <a:ext cx="7347005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الضمائر المستترة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4451927"/>
        <a:ext cx="7277835" cy="639310"/>
      </dsp:txXfrm>
    </dsp:sp>
    <dsp:sp modelId="{C6C783DB-3550-412C-B9F3-82F28221DFB8}">
      <dsp:nvSpPr>
        <dsp:cNvPr id="0" name=""/>
        <dsp:cNvSpPr/>
      </dsp:nvSpPr>
      <dsp:spPr>
        <a:xfrm>
          <a:off x="0" y="5860222"/>
          <a:ext cx="1049572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C7473-FEB6-4D48-86CE-3DDF7BE64505}">
      <dsp:nvSpPr>
        <dsp:cNvPr id="0" name=""/>
        <dsp:cNvSpPr/>
      </dsp:nvSpPr>
      <dsp:spPr>
        <a:xfrm>
          <a:off x="2623930" y="5505983"/>
          <a:ext cx="7347005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الاسم الموصول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58515" y="5540568"/>
        <a:ext cx="7277835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4726D-6023-4BC2-98CB-5AC3BE21FB64}">
      <dsp:nvSpPr>
        <dsp:cNvPr id="0" name=""/>
        <dsp:cNvSpPr/>
      </dsp:nvSpPr>
      <dsp:spPr>
        <a:xfrm>
          <a:off x="3038649" y="1511195"/>
          <a:ext cx="1717739" cy="11398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C3860-5DD2-4B69-AB27-68C1FF323B0B}">
      <dsp:nvSpPr>
        <dsp:cNvPr id="0" name=""/>
        <dsp:cNvSpPr/>
      </dsp:nvSpPr>
      <dsp:spPr>
        <a:xfrm>
          <a:off x="4574125" y="997740"/>
          <a:ext cx="1203420" cy="1203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750362" y="1173977"/>
        <a:ext cx="850946" cy="850946"/>
      </dsp:txXfrm>
    </dsp:sp>
    <dsp:sp modelId="{3906909F-2856-451F-B3BD-BC65B7CB33FB}">
      <dsp:nvSpPr>
        <dsp:cNvPr id="0" name=""/>
        <dsp:cNvSpPr/>
      </dsp:nvSpPr>
      <dsp:spPr>
        <a:xfrm>
          <a:off x="1128" y="1479108"/>
          <a:ext cx="1805130" cy="12040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0" bIns="220472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128" y="1479108"/>
        <a:ext cx="1489232" cy="1204021"/>
      </dsp:txXfrm>
    </dsp:sp>
    <dsp:sp modelId="{6658360F-24E2-42C3-9603-699CC6F0F6F4}">
      <dsp:nvSpPr>
        <dsp:cNvPr id="0" name=""/>
        <dsp:cNvSpPr/>
      </dsp:nvSpPr>
      <dsp:spPr>
        <a:xfrm>
          <a:off x="1565574" y="997740"/>
          <a:ext cx="1203420" cy="1203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الأستاذ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41811" y="1173977"/>
        <a:ext cx="850946" cy="850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20360" y="0"/>
          <a:ext cx="1962607" cy="23414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مكتب</a:t>
          </a:r>
        </a:p>
      </dsp:txBody>
      <dsp:txXfrm>
        <a:off x="4220360" y="0"/>
        <a:ext cx="1962607" cy="702445"/>
      </dsp:txXfrm>
    </dsp:sp>
    <dsp:sp modelId="{20E147C9-C7D7-4837-A4BA-AFB78515B0B0}">
      <dsp:nvSpPr>
        <dsp:cNvPr id="0" name=""/>
        <dsp:cNvSpPr/>
      </dsp:nvSpPr>
      <dsp:spPr>
        <a:xfrm>
          <a:off x="2110557" y="0"/>
          <a:ext cx="1962607" cy="23414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قبول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10557" y="0"/>
        <a:ext cx="1962607" cy="702445"/>
      </dsp:txXfrm>
    </dsp:sp>
    <dsp:sp modelId="{3935F582-7A7A-464E-9614-680947D7CACB}">
      <dsp:nvSpPr>
        <dsp:cNvPr id="0" name=""/>
        <dsp:cNvSpPr/>
      </dsp:nvSpPr>
      <dsp:spPr>
        <a:xfrm>
          <a:off x="2306818" y="702445"/>
          <a:ext cx="1570085" cy="15219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3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51395" y="747022"/>
        <a:ext cx="1480931" cy="1432810"/>
      </dsp:txXfrm>
    </dsp:sp>
    <dsp:sp modelId="{61754F19-6015-4156-A343-B79ED677FD2D}">
      <dsp:nvSpPr>
        <dsp:cNvPr id="0" name=""/>
        <dsp:cNvSpPr/>
      </dsp:nvSpPr>
      <dsp:spPr>
        <a:xfrm>
          <a:off x="754" y="0"/>
          <a:ext cx="1962607" cy="234148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الجامعة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4" y="0"/>
        <a:ext cx="1962607" cy="702445"/>
      </dsp:txXfrm>
    </dsp:sp>
    <dsp:sp modelId="{CA46D131-27C8-4B25-A45B-DD3892AA816D}">
      <dsp:nvSpPr>
        <dsp:cNvPr id="0" name=""/>
        <dsp:cNvSpPr/>
      </dsp:nvSpPr>
      <dsp:spPr>
        <a:xfrm>
          <a:off x="197015" y="702445"/>
          <a:ext cx="1570085" cy="152196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3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41592" y="747022"/>
        <a:ext cx="1480931" cy="1432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12131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</a:t>
          </a:r>
        </a:p>
      </dsp:txBody>
      <dsp:txXfrm>
        <a:off x="4212131" y="0"/>
        <a:ext cx="1958780" cy="1203374"/>
      </dsp:txXfrm>
    </dsp:sp>
    <dsp:sp modelId="{3F954458-D785-43FF-A3F5-9AFDFF2C6008}">
      <dsp:nvSpPr>
        <dsp:cNvPr id="0" name=""/>
        <dsp:cNvSpPr/>
      </dsp:nvSpPr>
      <dsp:spPr>
        <a:xfrm>
          <a:off x="4408009" y="1203374"/>
          <a:ext cx="1567024" cy="2607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91440" rIns="121920" bIns="9144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4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53906" y="1249271"/>
        <a:ext cx="1475230" cy="2515516"/>
      </dsp:txXfrm>
    </dsp:sp>
    <dsp:sp modelId="{20E147C9-C7D7-4837-A4BA-AFB78515B0B0}">
      <dsp:nvSpPr>
        <dsp:cNvPr id="0" name=""/>
        <dsp:cNvSpPr/>
      </dsp:nvSpPr>
      <dsp:spPr>
        <a:xfrm>
          <a:off x="2106442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الأستاذ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6442" y="0"/>
        <a:ext cx="1958780" cy="1203374"/>
      </dsp:txXfrm>
    </dsp:sp>
    <dsp:sp modelId="{3935F582-7A7A-464E-9614-680947D7CACB}">
      <dsp:nvSpPr>
        <dsp:cNvPr id="0" name=""/>
        <dsp:cNvSpPr/>
      </dsp:nvSpPr>
      <dsp:spPr>
        <a:xfrm>
          <a:off x="2302320" y="1203374"/>
          <a:ext cx="1567024" cy="260731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91440" rIns="121920" bIns="9144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4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48217" y="1249271"/>
        <a:ext cx="1475230" cy="2515516"/>
      </dsp:txXfrm>
    </dsp:sp>
    <dsp:sp modelId="{CED2303B-6973-4894-83B7-359CAA3F150C}">
      <dsp:nvSpPr>
        <dsp:cNvPr id="0" name=""/>
        <dsp:cNvSpPr/>
      </dsp:nvSpPr>
      <dsp:spPr>
        <a:xfrm>
          <a:off x="753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3" y="0"/>
        <a:ext cx="1958780" cy="1203374"/>
      </dsp:txXfrm>
    </dsp:sp>
    <dsp:sp modelId="{EA89E3A7-53F8-4FD3-B557-9008180F15EF}">
      <dsp:nvSpPr>
        <dsp:cNvPr id="0" name=""/>
        <dsp:cNvSpPr/>
      </dsp:nvSpPr>
      <dsp:spPr>
        <a:xfrm>
          <a:off x="196631" y="1203374"/>
          <a:ext cx="1567024" cy="260731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91440" rIns="121920" bIns="9144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242528" y="1249271"/>
        <a:ext cx="1475230" cy="2515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12131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</a:t>
          </a:r>
        </a:p>
      </dsp:txBody>
      <dsp:txXfrm>
        <a:off x="4212131" y="0"/>
        <a:ext cx="1958780" cy="1203374"/>
      </dsp:txXfrm>
    </dsp:sp>
    <dsp:sp modelId="{3F954458-D785-43FF-A3F5-9AFDFF2C6008}">
      <dsp:nvSpPr>
        <dsp:cNvPr id="0" name=""/>
        <dsp:cNvSpPr/>
      </dsp:nvSpPr>
      <dsp:spPr>
        <a:xfrm>
          <a:off x="4408009" y="1204549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43432" y="1239972"/>
        <a:ext cx="1496178" cy="1138599"/>
      </dsp:txXfrm>
    </dsp:sp>
    <dsp:sp modelId="{1DBD6B7A-A231-B844-B308-01A51E978E27}">
      <dsp:nvSpPr>
        <dsp:cNvPr id="0" name=""/>
        <dsp:cNvSpPr/>
      </dsp:nvSpPr>
      <dsp:spPr>
        <a:xfrm>
          <a:off x="4408009" y="2600063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43432" y="2635486"/>
        <a:ext cx="1496178" cy="1138599"/>
      </dsp:txXfrm>
    </dsp:sp>
    <dsp:sp modelId="{20E147C9-C7D7-4837-A4BA-AFB78515B0B0}">
      <dsp:nvSpPr>
        <dsp:cNvPr id="0" name=""/>
        <dsp:cNvSpPr/>
      </dsp:nvSpPr>
      <dsp:spPr>
        <a:xfrm>
          <a:off x="2106442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الأستاذ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6442" y="0"/>
        <a:ext cx="1958780" cy="1203374"/>
      </dsp:txXfrm>
    </dsp:sp>
    <dsp:sp modelId="{3935F582-7A7A-464E-9614-680947D7CACB}">
      <dsp:nvSpPr>
        <dsp:cNvPr id="0" name=""/>
        <dsp:cNvSpPr/>
      </dsp:nvSpPr>
      <dsp:spPr>
        <a:xfrm>
          <a:off x="2302320" y="1204549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37743" y="1239972"/>
        <a:ext cx="1496178" cy="1138599"/>
      </dsp:txXfrm>
    </dsp:sp>
    <dsp:sp modelId="{7C6FFF2F-7F41-6643-A3F9-4BA8B79D53C1}">
      <dsp:nvSpPr>
        <dsp:cNvPr id="0" name=""/>
        <dsp:cNvSpPr/>
      </dsp:nvSpPr>
      <dsp:spPr>
        <a:xfrm>
          <a:off x="2302320" y="2600063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37743" y="2635486"/>
        <a:ext cx="1496178" cy="1138599"/>
      </dsp:txXfrm>
    </dsp:sp>
    <dsp:sp modelId="{CED2303B-6973-4894-83B7-359CAA3F150C}">
      <dsp:nvSpPr>
        <dsp:cNvPr id="0" name=""/>
        <dsp:cNvSpPr/>
      </dsp:nvSpPr>
      <dsp:spPr>
        <a:xfrm>
          <a:off x="753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3" y="0"/>
        <a:ext cx="1958780" cy="1203374"/>
      </dsp:txXfrm>
    </dsp:sp>
    <dsp:sp modelId="{EA89E3A7-53F8-4FD3-B557-9008180F15EF}">
      <dsp:nvSpPr>
        <dsp:cNvPr id="0" name=""/>
        <dsp:cNvSpPr/>
      </dsp:nvSpPr>
      <dsp:spPr>
        <a:xfrm>
          <a:off x="196631" y="1204549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232054" y="1239972"/>
        <a:ext cx="1496178" cy="1138599"/>
      </dsp:txXfrm>
    </dsp:sp>
    <dsp:sp modelId="{28FD7C3D-B41F-474F-AB62-EFD8A8FAEA5D}">
      <dsp:nvSpPr>
        <dsp:cNvPr id="0" name=""/>
        <dsp:cNvSpPr/>
      </dsp:nvSpPr>
      <dsp:spPr>
        <a:xfrm>
          <a:off x="196631" y="2600063"/>
          <a:ext cx="1567024" cy="120944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232054" y="2635486"/>
        <a:ext cx="1496178" cy="1138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مدينة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1238340"/>
        <a:ext cx="1086133" cy="1141863"/>
      </dsp:txXfrm>
    </dsp:sp>
    <dsp:sp modelId="{1C32F03D-9B21-49FD-B851-575C971CCABB}">
      <dsp:nvSpPr>
        <dsp:cNvPr id="0" name=""/>
        <dsp:cNvSpPr/>
      </dsp:nvSpPr>
      <dsp:spPr>
        <a:xfrm>
          <a:off x="4796600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91" y="2633854"/>
        <a:ext cx="1086133" cy="1141863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نيويورك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1238340"/>
        <a:ext cx="1086133" cy="1141863"/>
      </dsp:txXfrm>
    </dsp:sp>
    <dsp:sp modelId="{0EA56C6A-EC06-4227-A802-0CBF1C4F518C}">
      <dsp:nvSpPr>
        <dsp:cNvPr id="0" name=""/>
        <dsp:cNvSpPr/>
      </dsp:nvSpPr>
      <dsp:spPr>
        <a:xfrm>
          <a:off x="3246294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2633854"/>
        <a:ext cx="1086133" cy="1141863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1238340"/>
        <a:ext cx="1086133" cy="1141863"/>
      </dsp:txXfrm>
    </dsp:sp>
    <dsp:sp modelId="{B8A39600-25D9-4140-A0DB-7D286702343A}">
      <dsp:nvSpPr>
        <dsp:cNvPr id="0" name=""/>
        <dsp:cNvSpPr/>
      </dsp:nvSpPr>
      <dsp:spPr>
        <a:xfrm>
          <a:off x="1695989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2633854"/>
        <a:ext cx="1086133" cy="1141863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قريبة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79475" y="1238340"/>
        <a:ext cx="1086133" cy="1141863"/>
      </dsp:txXfrm>
    </dsp:sp>
    <dsp:sp modelId="{330C5871-C3A1-45D3-9359-778CFBF23F08}">
      <dsp:nvSpPr>
        <dsp:cNvPr id="0" name=""/>
        <dsp:cNvSpPr/>
      </dsp:nvSpPr>
      <dsp:spPr>
        <a:xfrm>
          <a:off x="145684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179475" y="2633854"/>
        <a:ext cx="1086133" cy="11418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212131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كتابُ</a:t>
          </a:r>
        </a:p>
      </dsp:txBody>
      <dsp:txXfrm>
        <a:off x="4212131" y="0"/>
        <a:ext cx="1958780" cy="1203374"/>
      </dsp:txXfrm>
    </dsp:sp>
    <dsp:sp modelId="{3F954458-D785-43FF-A3F5-9AFDFF2C6008}">
      <dsp:nvSpPr>
        <dsp:cNvPr id="0" name=""/>
        <dsp:cNvSpPr/>
      </dsp:nvSpPr>
      <dsp:spPr>
        <a:xfrm>
          <a:off x="4408009" y="1203716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31090" y="1226797"/>
        <a:ext cx="1520862" cy="741887"/>
      </dsp:txXfrm>
    </dsp:sp>
    <dsp:sp modelId="{1DBD6B7A-A231-B844-B308-01A51E978E27}">
      <dsp:nvSpPr>
        <dsp:cNvPr id="0" name=""/>
        <dsp:cNvSpPr/>
      </dsp:nvSpPr>
      <dsp:spPr>
        <a:xfrm>
          <a:off x="4408009" y="2113004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31090" y="2136085"/>
        <a:ext cx="1520862" cy="741887"/>
      </dsp:txXfrm>
    </dsp:sp>
    <dsp:sp modelId="{BBB910FD-D4A2-DB4B-ACA8-BE3AAF66A26F}">
      <dsp:nvSpPr>
        <dsp:cNvPr id="0" name=""/>
        <dsp:cNvSpPr/>
      </dsp:nvSpPr>
      <dsp:spPr>
        <a:xfrm>
          <a:off x="4408009" y="3022292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31090" y="3045373"/>
        <a:ext cx="1520862" cy="741887"/>
      </dsp:txXfrm>
    </dsp:sp>
    <dsp:sp modelId="{20E147C9-C7D7-4837-A4BA-AFB78515B0B0}">
      <dsp:nvSpPr>
        <dsp:cNvPr id="0" name=""/>
        <dsp:cNvSpPr/>
      </dsp:nvSpPr>
      <dsp:spPr>
        <a:xfrm>
          <a:off x="2106442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الأستاذِ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06442" y="0"/>
        <a:ext cx="1958780" cy="1203374"/>
      </dsp:txXfrm>
    </dsp:sp>
    <dsp:sp modelId="{3935F582-7A7A-464E-9614-680947D7CACB}">
      <dsp:nvSpPr>
        <dsp:cNvPr id="0" name=""/>
        <dsp:cNvSpPr/>
      </dsp:nvSpPr>
      <dsp:spPr>
        <a:xfrm>
          <a:off x="2302320" y="1203716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5401" y="1226797"/>
        <a:ext cx="1520862" cy="741887"/>
      </dsp:txXfrm>
    </dsp:sp>
    <dsp:sp modelId="{7C6FFF2F-7F41-6643-A3F9-4BA8B79D53C1}">
      <dsp:nvSpPr>
        <dsp:cNvPr id="0" name=""/>
        <dsp:cNvSpPr/>
      </dsp:nvSpPr>
      <dsp:spPr>
        <a:xfrm>
          <a:off x="2302320" y="2113004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5401" y="2136085"/>
        <a:ext cx="1520862" cy="741887"/>
      </dsp:txXfrm>
    </dsp:sp>
    <dsp:sp modelId="{1549233B-D2DC-F649-82E5-899006E5F9A1}">
      <dsp:nvSpPr>
        <dsp:cNvPr id="0" name=""/>
        <dsp:cNvSpPr/>
      </dsp:nvSpPr>
      <dsp:spPr>
        <a:xfrm>
          <a:off x="2302320" y="3022292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5401" y="3045373"/>
        <a:ext cx="1520862" cy="741887"/>
      </dsp:txXfrm>
    </dsp:sp>
    <dsp:sp modelId="{CED2303B-6973-4894-83B7-359CAA3F150C}">
      <dsp:nvSpPr>
        <dsp:cNvPr id="0" name=""/>
        <dsp:cNvSpPr/>
      </dsp:nvSpPr>
      <dsp:spPr>
        <a:xfrm>
          <a:off x="753" y="0"/>
          <a:ext cx="1958780" cy="4011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كبيرٌ</a:t>
          </a:r>
          <a:endParaRPr lang="en-US" sz="5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753" y="0"/>
        <a:ext cx="1958780" cy="1203374"/>
      </dsp:txXfrm>
    </dsp:sp>
    <dsp:sp modelId="{EA89E3A7-53F8-4FD3-B557-9008180F15EF}">
      <dsp:nvSpPr>
        <dsp:cNvPr id="0" name=""/>
        <dsp:cNvSpPr/>
      </dsp:nvSpPr>
      <dsp:spPr>
        <a:xfrm>
          <a:off x="196631" y="1203716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219712" y="1226797"/>
        <a:ext cx="1520862" cy="741887"/>
      </dsp:txXfrm>
    </dsp:sp>
    <dsp:sp modelId="{28FD7C3D-B41F-474F-AB62-EFD8A8FAEA5D}">
      <dsp:nvSpPr>
        <dsp:cNvPr id="0" name=""/>
        <dsp:cNvSpPr/>
      </dsp:nvSpPr>
      <dsp:spPr>
        <a:xfrm>
          <a:off x="196631" y="2113004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219712" y="2136085"/>
        <a:ext cx="1520862" cy="741887"/>
      </dsp:txXfrm>
    </dsp:sp>
    <dsp:sp modelId="{D4B48A55-BCBB-4C4D-B60D-BEF4E34CB3C9}">
      <dsp:nvSpPr>
        <dsp:cNvPr id="0" name=""/>
        <dsp:cNvSpPr/>
      </dsp:nvSpPr>
      <dsp:spPr>
        <a:xfrm>
          <a:off x="196631" y="3022292"/>
          <a:ext cx="1567024" cy="78804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219712" y="3045373"/>
        <a:ext cx="1520862" cy="7418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465238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مدينةُ</a:t>
          </a:r>
        </a:p>
      </dsp:txBody>
      <dsp:txXfrm>
        <a:off x="4652385" y="0"/>
        <a:ext cx="1442144" cy="1203374"/>
      </dsp:txXfrm>
    </dsp:sp>
    <dsp:sp modelId="{C4E96EE0-5722-4477-BA3A-58B467583E20}">
      <dsp:nvSpPr>
        <dsp:cNvPr id="0" name=""/>
        <dsp:cNvSpPr/>
      </dsp:nvSpPr>
      <dsp:spPr>
        <a:xfrm>
          <a:off x="4796600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1226797"/>
        <a:ext cx="1107553" cy="741887"/>
      </dsp:txXfrm>
    </dsp:sp>
    <dsp:sp modelId="{1CEA5142-ACEF-4B34-A9B2-B993AF0B05E5}">
      <dsp:nvSpPr>
        <dsp:cNvPr id="0" name=""/>
        <dsp:cNvSpPr/>
      </dsp:nvSpPr>
      <dsp:spPr>
        <a:xfrm>
          <a:off x="4796600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 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2136085"/>
        <a:ext cx="1107553" cy="741887"/>
      </dsp:txXfrm>
    </dsp:sp>
    <dsp:sp modelId="{4C7D2C02-A09C-446D-B5AC-F17DA2080AC8}">
      <dsp:nvSpPr>
        <dsp:cNvPr id="0" name=""/>
        <dsp:cNvSpPr/>
      </dsp:nvSpPr>
      <dsp:spPr>
        <a:xfrm>
          <a:off x="4796600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19681" y="3045373"/>
        <a:ext cx="1107553" cy="741887"/>
      </dsp:txXfrm>
    </dsp:sp>
    <dsp:sp modelId="{02EA50A7-419B-451C-9256-492B9B61EC0E}">
      <dsp:nvSpPr>
        <dsp:cNvPr id="0" name=""/>
        <dsp:cNvSpPr/>
      </dsp:nvSpPr>
      <dsp:spPr>
        <a:xfrm>
          <a:off x="310208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نيويورك</a:t>
          </a:r>
        </a:p>
      </dsp:txBody>
      <dsp:txXfrm>
        <a:off x="3102080" y="0"/>
        <a:ext cx="1442144" cy="1203374"/>
      </dsp:txXfrm>
    </dsp:sp>
    <dsp:sp modelId="{F8BFE4A3-81A1-4D79-BA4B-F9720FA3F87C}">
      <dsp:nvSpPr>
        <dsp:cNvPr id="0" name=""/>
        <dsp:cNvSpPr/>
      </dsp:nvSpPr>
      <dsp:spPr>
        <a:xfrm>
          <a:off x="3246294" y="1204549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مضاف إليه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1238340"/>
        <a:ext cx="1086133" cy="1141863"/>
      </dsp:txXfrm>
    </dsp:sp>
    <dsp:sp modelId="{C30D2CC2-558F-43C1-A459-313B2BB2B0C4}">
      <dsp:nvSpPr>
        <dsp:cNvPr id="0" name=""/>
        <dsp:cNvSpPr/>
      </dsp:nvSpPr>
      <dsp:spPr>
        <a:xfrm>
          <a:off x="3246294" y="2600063"/>
          <a:ext cx="1153715" cy="12094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0085" y="2633854"/>
        <a:ext cx="1086133" cy="1141863"/>
      </dsp:txXfrm>
    </dsp:sp>
    <dsp:sp modelId="{E1CEE5FE-3053-4DFA-8339-7C723F0BC44B}">
      <dsp:nvSpPr>
        <dsp:cNvPr id="0" name=""/>
        <dsp:cNvSpPr/>
      </dsp:nvSpPr>
      <dsp:spPr>
        <a:xfrm>
          <a:off x="1551775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الجميلة</a:t>
          </a:r>
        </a:p>
      </dsp:txBody>
      <dsp:txXfrm>
        <a:off x="1551775" y="0"/>
        <a:ext cx="1442144" cy="1203374"/>
      </dsp:txXfrm>
    </dsp:sp>
    <dsp:sp modelId="{904BD40D-15DF-46C0-9463-A5DFD4ABCB3D}">
      <dsp:nvSpPr>
        <dsp:cNvPr id="0" name=""/>
        <dsp:cNvSpPr/>
      </dsp:nvSpPr>
      <dsp:spPr>
        <a:xfrm>
          <a:off x="1695989" y="1203374"/>
          <a:ext cx="1153715" cy="26073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729780" y="1237165"/>
        <a:ext cx="1086133" cy="2539728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442144" cy="40112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قريبةٌ</a:t>
          </a:r>
        </a:p>
      </dsp:txBody>
      <dsp:txXfrm>
        <a:off x="0" y="0"/>
        <a:ext cx="1442144" cy="1203374"/>
      </dsp:txXfrm>
    </dsp:sp>
    <dsp:sp modelId="{B696280B-3A4F-4FA5-8D54-B3B2D5745F6D}">
      <dsp:nvSpPr>
        <dsp:cNvPr id="0" name=""/>
        <dsp:cNvSpPr/>
      </dsp:nvSpPr>
      <dsp:spPr>
        <a:xfrm>
          <a:off x="145684" y="1203716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خبر</a:t>
          </a:r>
        </a:p>
      </dsp:txBody>
      <dsp:txXfrm>
        <a:off x="168765" y="1226797"/>
        <a:ext cx="1107553" cy="741887"/>
      </dsp:txXfrm>
    </dsp:sp>
    <dsp:sp modelId="{E02A9583-E10B-4BF0-BC12-D35AA83E7B47}">
      <dsp:nvSpPr>
        <dsp:cNvPr id="0" name=""/>
        <dsp:cNvSpPr/>
      </dsp:nvSpPr>
      <dsp:spPr>
        <a:xfrm>
          <a:off x="145684" y="2113004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168765" y="2136085"/>
        <a:ext cx="1107553" cy="741887"/>
      </dsp:txXfrm>
    </dsp:sp>
    <dsp:sp modelId="{9113A3F0-44B9-4E30-A9B9-29B66FAE437B}">
      <dsp:nvSpPr>
        <dsp:cNvPr id="0" name=""/>
        <dsp:cNvSpPr/>
      </dsp:nvSpPr>
      <dsp:spPr>
        <a:xfrm>
          <a:off x="145684" y="3022292"/>
          <a:ext cx="1153715" cy="7880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168765" y="3045373"/>
        <a:ext cx="1107553" cy="741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 – Arabic Curriculum – Lecture No. </a:t>
            </a:r>
            <a:r>
              <a:rPr lang="en-US" sz="1800" b="1" dirty="0"/>
              <a:t>20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9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96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8904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3" Type="http://schemas.openxmlformats.org/officeDocument/2006/relationships/image" Target="../media/image5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microsoft.com/office/2007/relationships/hdphoto" Target="../media/hdphoto7.wdp"/><Relationship Id="rId10" Type="http://schemas.openxmlformats.org/officeDocument/2006/relationships/image" Target="../media/image9.png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3" Type="http://schemas.openxmlformats.org/officeDocument/2006/relationships/image" Target="../media/image5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microsoft.com/office/2007/relationships/hdphoto" Target="../media/hdphoto7.wdp"/><Relationship Id="rId10" Type="http://schemas.openxmlformats.org/officeDocument/2006/relationships/image" Target="../media/image9.png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3" Type="http://schemas.openxmlformats.org/officeDocument/2006/relationships/image" Target="../media/image5.png"/><Relationship Id="rId21" Type="http://schemas.microsoft.com/office/2007/relationships/hdphoto" Target="../media/hdphoto10.wdp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microsoft.com/office/2007/relationships/hdphoto" Target="../media/hdphoto7.wdp"/><Relationship Id="rId10" Type="http://schemas.openxmlformats.org/officeDocument/2006/relationships/image" Target="../media/image9.png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6.wdp"/><Relationship Id="rId2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الإِضَافَة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10</a:t>
            </a:fld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F9C37-6EFB-A749-B543-AB58D8E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397"/>
            <a:ext cx="12192000" cy="945498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15000">
                <a:latin typeface="Sakkal Majalla" panose="02000000000000000000" pitchFamily="2" charset="-78"/>
                <a:cs typeface="Sakkal Majalla" panose="02000000000000000000" pitchFamily="2" charset="-78"/>
              </a:rPr>
              <a:t>(2) </a:t>
            </a:r>
            <a:r>
              <a:rPr lang="en-US" sz="1500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tr-TR" sz="15000">
                <a:latin typeface="Sakkal Majalla" panose="02000000000000000000" pitchFamily="2" charset="-78"/>
                <a:cs typeface="Sakkal Majalla" panose="02000000000000000000" pitchFamily="2" charset="-78"/>
              </a:rPr>
              <a:t>Case</a:t>
            </a:r>
            <a:br>
              <a:rPr lang="tr-TR" sz="1500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5000">
                <a:latin typeface="Sakkal Majalla" panose="02000000000000000000" pitchFamily="2" charset="-78"/>
                <a:cs typeface="Sakkal Majalla" panose="02000000000000000000" pitchFamily="2" charset="-78"/>
              </a:rPr>
              <a:t>الحالة</a:t>
            </a:r>
            <a:endParaRPr lang="tr-TR" sz="15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180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11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895" y="9888"/>
            <a:ext cx="12191105" cy="6863928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38100" cap="flat">
            <a:noFill/>
            <a:prstDash val="solid"/>
            <a:miter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Arabic</a:t>
            </a:r>
            <a:r>
              <a:rPr lang="tr-TR" sz="4000" dirty="0"/>
              <a:t>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D72677-5890-164B-8982-6C041E4DD424}"/>
              </a:ext>
            </a:extLst>
          </p:cNvPr>
          <p:cNvGrpSpPr/>
          <p:nvPr/>
        </p:nvGrpSpPr>
        <p:grpSpPr>
          <a:xfrm>
            <a:off x="9866728" y="4507700"/>
            <a:ext cx="2424701" cy="1581458"/>
            <a:chOff x="9854202" y="4838475"/>
            <a:chExt cx="2424701" cy="1581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607B32-9F9B-DE4E-8B70-BEC1ADFE0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831" b="46965" l="7029" r="46645"/>
                      </a14:imgEffect>
                    </a14:imgLayer>
                  </a14:imgProps>
                </a:ext>
              </a:extLst>
            </a:blip>
            <a:srcRect l="6820" t="29344" r="52472" b="52889"/>
            <a:stretch/>
          </p:blipFill>
          <p:spPr>
            <a:xfrm>
              <a:off x="9854202" y="5361695"/>
              <a:ext cx="2424701" cy="10582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F89391-F0CE-C947-9468-75CDCB52A2F4}"/>
                </a:ext>
              </a:extLst>
            </p:cNvPr>
            <p:cNvSpPr txBox="1"/>
            <p:nvPr/>
          </p:nvSpPr>
          <p:spPr>
            <a:xfrm>
              <a:off x="10459233" y="48384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7715891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4514CF-216A-454F-8F3E-CB4DDA1A5A2E}"/>
              </a:ext>
            </a:extLst>
          </p:cNvPr>
          <p:cNvGrpSpPr/>
          <p:nvPr/>
        </p:nvGrpSpPr>
        <p:grpSpPr>
          <a:xfrm>
            <a:off x="9384260" y="4591765"/>
            <a:ext cx="2907169" cy="1698294"/>
            <a:chOff x="9384260" y="4829759"/>
            <a:chExt cx="2907169" cy="169829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44DD60-2C87-E747-B89A-A25CBD095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319" b="69649" l="4792" r="46965"/>
                      </a14:imgEffect>
                    </a14:imgLayer>
                  </a14:imgProps>
                </a:ext>
              </a:extLst>
            </a:blip>
            <a:srcRect t="48160" r="51192" b="27866"/>
            <a:stretch/>
          </p:blipFill>
          <p:spPr>
            <a:xfrm>
              <a:off x="9384260" y="5100085"/>
              <a:ext cx="2907169" cy="142796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E4C72-204E-D245-BEEB-F7E9598AF58B}"/>
                </a:ext>
              </a:extLst>
            </p:cNvPr>
            <p:cNvSpPr txBox="1"/>
            <p:nvPr/>
          </p:nvSpPr>
          <p:spPr>
            <a:xfrm>
              <a:off x="10459233" y="48297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</a:t>
              </a:r>
              <a:r>
                <a:rPr lang="en-US" sz="2800" dirty="0"/>
                <a:t>4</a:t>
              </a:r>
              <a:endParaRPr lang="tr-TR" sz="28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2232639"/>
            <a:ext cx="2222500" cy="332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3480055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278" y="2232639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66" y="3470090"/>
            <a:ext cx="2222500" cy="332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44" y="2197896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8180926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383DDA-D263-5F46-B6AF-D4D82FC55D53}"/>
              </a:ext>
            </a:extLst>
          </p:cNvPr>
          <p:cNvSpPr txBox="1"/>
          <p:nvPr/>
        </p:nvSpPr>
        <p:spPr>
          <a:xfrm>
            <a:off x="1273606" y="6229473"/>
            <a:ext cx="513709" cy="519351"/>
          </a:xfrm>
          <a:prstGeom prst="ellipse">
            <a:avLst/>
          </a:prstGeom>
          <a:solidFill>
            <a:srgbClr val="E190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2B91E4-2953-7E42-A819-2BB35AA3F922}"/>
              </a:ext>
            </a:extLst>
          </p:cNvPr>
          <p:cNvGrpSpPr/>
          <p:nvPr/>
        </p:nvGrpSpPr>
        <p:grpSpPr>
          <a:xfrm>
            <a:off x="650495" y="4084316"/>
            <a:ext cx="1777932" cy="1709528"/>
            <a:chOff x="5197095" y="4322310"/>
            <a:chExt cx="1777932" cy="170952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C3C8A2-505F-0943-A05C-FE65389FA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1041" b="69043" l="73422" r="97047"/>
                      </a14:imgEffect>
                    </a14:imgLayer>
                  </a14:imgProps>
                </a:ext>
              </a:extLst>
            </a:blip>
            <a:srcRect l="70469" t="48791" b="28707"/>
            <a:stretch/>
          </p:blipFill>
          <p:spPr>
            <a:xfrm>
              <a:off x="5216077" y="4691552"/>
              <a:ext cx="1758950" cy="13402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2C4D1-67B3-8647-BC72-779F7BB708CA}"/>
                </a:ext>
              </a:extLst>
            </p:cNvPr>
            <p:cNvSpPr txBox="1"/>
            <p:nvPr/>
          </p:nvSpPr>
          <p:spPr>
            <a:xfrm>
              <a:off x="5197095" y="4322310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4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7D23DB0D-3BFC-6E45-A041-D990240370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B04AEBD-8991-144E-B50A-972F6CF7C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70090"/>
            <a:ext cx="2222500" cy="3327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5A8B11E-9C45-F445-80BE-CFBF943FCE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144" y="2197896"/>
            <a:ext cx="2222500" cy="332740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78FC4692-7406-D54E-AB49-0FF0373E9EF3}"/>
              </a:ext>
            </a:extLst>
          </p:cNvPr>
          <p:cNvGrpSpPr/>
          <p:nvPr/>
        </p:nvGrpSpPr>
        <p:grpSpPr>
          <a:xfrm>
            <a:off x="2028835" y="2292139"/>
            <a:ext cx="4748777" cy="1851285"/>
            <a:chOff x="7130225" y="5006715"/>
            <a:chExt cx="4748777" cy="1851285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10778AA-91BD-CA44-9814-AB6263E38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9599"/>
            <a:stretch/>
          </p:blipFill>
          <p:spPr>
            <a:xfrm>
              <a:off x="7130225" y="5006715"/>
              <a:ext cx="4682025" cy="1851285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93916F-DB82-024C-B5B8-9332FCE578E2}"/>
                </a:ext>
              </a:extLst>
            </p:cNvPr>
            <p:cNvSpPr txBox="1"/>
            <p:nvPr/>
          </p:nvSpPr>
          <p:spPr>
            <a:xfrm>
              <a:off x="8382524" y="5180053"/>
              <a:ext cx="1716272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3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D3B8C45-388B-6748-B3DB-6693BBFE1058}"/>
                </a:ext>
              </a:extLst>
            </p:cNvPr>
            <p:cNvSpPr txBox="1"/>
            <p:nvPr/>
          </p:nvSpPr>
          <p:spPr>
            <a:xfrm>
              <a:off x="10162730" y="5180053"/>
              <a:ext cx="1716272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2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36DB8BF-AF3B-7840-8B61-A8FB96D7AC2B}"/>
              </a:ext>
            </a:extLst>
          </p:cNvPr>
          <p:cNvSpPr txBox="1"/>
          <p:nvPr/>
        </p:nvSpPr>
        <p:spPr>
          <a:xfrm>
            <a:off x="5820206" y="6229473"/>
            <a:ext cx="513709" cy="519351"/>
          </a:xfrm>
          <a:prstGeom prst="ellipse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445BE2-DD45-C642-BD4E-E732E09D88E1}"/>
              </a:ext>
            </a:extLst>
          </p:cNvPr>
          <p:cNvSpPr txBox="1"/>
          <p:nvPr/>
        </p:nvSpPr>
        <p:spPr>
          <a:xfrm>
            <a:off x="312717" y="107030"/>
            <a:ext cx="113659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 </a:t>
            </a:r>
            <a:r>
              <a:rPr lang="tr-TR" sz="20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Location</a:t>
            </a:r>
            <a:endParaRPr lang="tr-TR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D5A6DD-A64F-4D4D-966E-C8EABA5ADE72}"/>
              </a:ext>
            </a:extLst>
          </p:cNvPr>
          <p:cNvSpPr txBox="1"/>
          <p:nvPr/>
        </p:nvSpPr>
        <p:spPr>
          <a:xfrm>
            <a:off x="96344" y="542432"/>
            <a:ext cx="156934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Possessive noun</a:t>
            </a:r>
          </a:p>
          <a:p>
            <a:pPr algn="ctr"/>
            <a:r>
              <a:rPr lang="ar-SA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مضاف إليه</a:t>
            </a:r>
            <a:endParaRPr lang="tr-TR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A156AD7-3BE3-124A-ABAD-C2E11CFACD7E}"/>
              </a:ext>
            </a:extLst>
          </p:cNvPr>
          <p:cNvGrpSpPr/>
          <p:nvPr/>
        </p:nvGrpSpPr>
        <p:grpSpPr>
          <a:xfrm>
            <a:off x="7317099" y="4835744"/>
            <a:ext cx="4748777" cy="1851285"/>
            <a:chOff x="7130225" y="5006715"/>
            <a:chExt cx="4748777" cy="1851285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9CFCD6B-8EFB-434A-898C-8D072C747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9599"/>
            <a:stretch/>
          </p:blipFill>
          <p:spPr>
            <a:xfrm>
              <a:off x="7130225" y="5006715"/>
              <a:ext cx="4682025" cy="1851285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F744ECB-AE93-7949-B075-86C3C392517E}"/>
                </a:ext>
              </a:extLst>
            </p:cNvPr>
            <p:cNvSpPr txBox="1"/>
            <p:nvPr/>
          </p:nvSpPr>
          <p:spPr>
            <a:xfrm>
              <a:off x="8382524" y="5180053"/>
              <a:ext cx="1716272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3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2DE4201-7CF8-A249-92F3-CD237B1441D6}"/>
                </a:ext>
              </a:extLst>
            </p:cNvPr>
            <p:cNvSpPr txBox="1"/>
            <p:nvPr/>
          </p:nvSpPr>
          <p:spPr>
            <a:xfrm>
              <a:off x="10162730" y="5180053"/>
              <a:ext cx="1716272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2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8D060D5-C6DC-1C4A-AEF2-32827697D0AC}"/>
              </a:ext>
            </a:extLst>
          </p:cNvPr>
          <p:cNvSpPr txBox="1"/>
          <p:nvPr/>
        </p:nvSpPr>
        <p:spPr>
          <a:xfrm>
            <a:off x="79107" y="2150610"/>
            <a:ext cx="90236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(2) Case</a:t>
            </a:r>
            <a:endParaRPr lang="tr-TR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8F0AE4-1831-6945-88F2-2ECBCD980098}"/>
              </a:ext>
            </a:extLst>
          </p:cNvPr>
          <p:cNvSpPr txBox="1"/>
          <p:nvPr/>
        </p:nvSpPr>
        <p:spPr>
          <a:xfrm>
            <a:off x="72734" y="2569806"/>
            <a:ext cx="9300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Genetive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مجرور</a:t>
            </a:r>
            <a:endParaRPr lang="tr-TR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10CD09-F9A2-0942-9A0C-9B96C5BE204A}"/>
              </a:ext>
            </a:extLst>
          </p:cNvPr>
          <p:cNvSpPr/>
          <p:nvPr/>
        </p:nvSpPr>
        <p:spPr>
          <a:xfrm>
            <a:off x="1002746" y="2350665"/>
            <a:ext cx="8642295" cy="1129390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3810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21E334-3EE9-BD49-8098-D63C30E093D2}"/>
              </a:ext>
            </a:extLst>
          </p:cNvPr>
          <p:cNvCxnSpPr>
            <a:stCxn id="66" idx="0"/>
            <a:endCxn id="40" idx="3"/>
          </p:cNvCxnSpPr>
          <p:nvPr/>
        </p:nvCxnSpPr>
        <p:spPr>
          <a:xfrm flipH="1" flipV="1">
            <a:off x="1449316" y="307085"/>
            <a:ext cx="2689954" cy="2158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AE54C83-7F76-894A-AFBE-84756316224B}"/>
              </a:ext>
            </a:extLst>
          </p:cNvPr>
          <p:cNvCxnSpPr>
            <a:cxnSpLocks/>
            <a:endCxn id="43" idx="3"/>
          </p:cNvCxnSpPr>
          <p:nvPr/>
        </p:nvCxnSpPr>
        <p:spPr>
          <a:xfrm flipH="1" flipV="1">
            <a:off x="981468" y="2350665"/>
            <a:ext cx="3853579" cy="2256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F7373E69-6673-DF4C-8E2C-3CCE2BBF90F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4077" b="94615" l="74462" r="99385">
                        <a14:foregroundMark x1="86154" y1="81385" x2="86154" y2="81385"/>
                        <a14:foregroundMark x1="88385" y1="86462" x2="80462" y2="77923"/>
                        <a14:foregroundMark x1="85846" y1="85462" x2="90231" y2="76615"/>
                        <a14:foregroundMark x1="78538" y1="88615" x2="90538" y2="88000"/>
                        <a14:foregroundMark x1="90538" y1="90231" x2="78846" y2="89308"/>
                        <a14:foregroundMark x1="80462" y1="90846" x2="80462" y2="90846"/>
                        <a14:foregroundMark x1="89923" y1="90846" x2="89923" y2="90846"/>
                        <a14:foregroundMark x1="88385" y1="91154" x2="88385" y2="91154"/>
                        <a14:foregroundMark x1="91231" y1="91154" x2="91231" y2="91154"/>
                        <a14:foregroundMark x1="90231" y1="89923" x2="90231" y2="89923"/>
                        <a14:foregroundMark x1="88385" y1="89000" x2="88385" y2="89000"/>
                        <a14:foregroundMark x1="83615" y1="89000" x2="83615" y2="89000"/>
                        <a14:foregroundMark x1="79538" y1="89000" x2="79538" y2="89000"/>
                        <a14:foregroundMark x1="81077" y1="92462" x2="81077" y2="92462"/>
                        <a14:foregroundMark x1="79308" y1="91846" x2="79308" y2="91846"/>
                        <a14:foregroundMark x1="78692" y1="91769" x2="80538" y2="90385"/>
                        <a14:foregroundMark x1="81000" y1="91615" x2="82769" y2="90462"/>
                        <a14:foregroundMark x1="87846" y1="91846" x2="89231" y2="90615"/>
                        <a14:foregroundMark x1="90385" y1="91846" x2="91846" y2="90615"/>
                        <a14:foregroundMark x1="91538" y1="91538" x2="92231" y2="91231"/>
                        <a14:foregroundMark x1="91769" y1="91000" x2="91769" y2="91000"/>
                        <a14:foregroundMark x1="85538" y1="75846" x2="85462" y2="83385"/>
                        <a14:foregroundMark x1="81154" y1="84154" x2="81154" y2="84154"/>
                        <a14:foregroundMark x1="78923" y1="86000" x2="78923" y2="86000"/>
                      </a14:backgroundRemoval>
                    </a14:imgEffect>
                  </a14:imgLayer>
                </a14:imgProps>
              </a:ext>
            </a:extLst>
          </a:blip>
          <a:srcRect l="75469" t="73472" b="6052"/>
          <a:stretch/>
        </p:blipFill>
        <p:spPr>
          <a:xfrm>
            <a:off x="5434361" y="4856919"/>
            <a:ext cx="1651325" cy="13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39 L -0.14466 0.000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2435 -0.25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1625 -0.0018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01028 -0.34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255 L -0.73372 -0.0057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7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24 L 0.01315 -0.238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3" grpId="0" animBg="1"/>
      <p:bldP spid="36" grpId="0" animBg="1"/>
      <p:bldP spid="68" grpId="0" animBg="1"/>
      <p:bldP spid="40" grpId="0" animBg="1"/>
      <p:bldP spid="42" grpId="0" animBg="1"/>
      <p:bldP spid="43" grpId="0" animBg="1"/>
      <p:bldP spid="4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AD841AF4-A33A-374A-A596-C97A3B3B861C}"/>
              </a:ext>
            </a:extLst>
          </p:cNvPr>
          <p:cNvSpPr/>
          <p:nvPr/>
        </p:nvSpPr>
        <p:spPr>
          <a:xfrm>
            <a:off x="5812666" y="2216679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2216679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1246243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262426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F25FE8-DF8A-6540-8D35-B2293131F5BE}"/>
              </a:ext>
            </a:extLst>
          </p:cNvPr>
          <p:cNvSpPr/>
          <p:nvPr/>
        </p:nvSpPr>
        <p:spPr>
          <a:xfrm>
            <a:off x="4887950" y="262426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31AF588-DE92-714D-8930-55D4DD1EA830}"/>
              </a:ext>
            </a:extLst>
          </p:cNvPr>
          <p:cNvSpPr/>
          <p:nvPr/>
        </p:nvSpPr>
        <p:spPr>
          <a:xfrm>
            <a:off x="4883335" y="388954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Genetive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مجرور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3F0B43-4087-A648-8408-E3CD611A1AA9}"/>
              </a:ext>
            </a:extLst>
          </p:cNvPr>
          <p:cNvCxnSpPr>
            <a:cxnSpLocks/>
          </p:cNvCxnSpPr>
          <p:nvPr/>
        </p:nvCxnSpPr>
        <p:spPr>
          <a:xfrm flipH="1">
            <a:off x="6824207" y="4374763"/>
            <a:ext cx="4121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2D5B92B9-075F-274A-99B3-61134A936E3E}"/>
              </a:ext>
            </a:extLst>
          </p:cNvPr>
          <p:cNvSpPr/>
          <p:nvPr/>
        </p:nvSpPr>
        <p:spPr>
          <a:xfrm>
            <a:off x="7245634" y="388954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Possessive noun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المضاف إليه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5C2BAAA-E03C-1240-AC1C-B4A212B1FB13}"/>
              </a:ext>
            </a:extLst>
          </p:cNvPr>
          <p:cNvSpPr txBox="1">
            <a:spLocks/>
          </p:cNvSpPr>
          <p:nvPr/>
        </p:nvSpPr>
        <p:spPr>
          <a:xfrm>
            <a:off x="10849255" y="5798923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9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77" y="1240971"/>
            <a:ext cx="7785463" cy="773567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cs typeface="Sakkal Majalla" panose="02000000000000000000" pitchFamily="2" charset="-78"/>
              </a:rPr>
              <a:t>مثال١: كتاب الأستاذ كبير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692" y="2501979"/>
          <a:ext cx="6171665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531100" y="1405231"/>
            <a:ext cx="3962400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7415872" y="2350864"/>
            <a:ext cx="4183945" cy="245638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7" y="1157084"/>
            <a:ext cx="8616246" cy="782638"/>
          </a:xfrm>
        </p:spPr>
        <p:txBody>
          <a:bodyPr>
            <a:noAutofit/>
          </a:bodyPr>
          <a:lstStyle/>
          <a:p>
            <a:pPr algn="l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مثال٤: مدينة نيويورك الجميلة قريبة</a:t>
            </a:r>
            <a:endParaRPr lang="ru-RU" sz="54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43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32F03D-9B21-49FD-B851-575C971CC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1C32F03D-9B21-49FD-B851-575C971CC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EA56C6A-EC06-4227-A802-0CBF1C4F5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0EA56C6A-EC06-4227-A802-0CBF1C4F5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A39600-25D9-4140-A0DB-7D2867023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B8A39600-25D9-4140-A0DB-7D2867023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30C5871-C3A1-45D3-9359-778CFBF23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330C5871-C3A1-45D3-9359-778CFBF23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15</a:t>
            </a:fld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F9C37-6EFB-A749-B543-AB58D8E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397"/>
            <a:ext cx="12192000" cy="945498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15000">
                <a:latin typeface="Sakkal Majalla" panose="02000000000000000000" pitchFamily="2" charset="-78"/>
                <a:cs typeface="Sakkal Majalla" panose="02000000000000000000" pitchFamily="2" charset="-78"/>
              </a:rPr>
              <a:t>(3) </a:t>
            </a:r>
            <a:r>
              <a:rPr lang="en-US" sz="1500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tr-TR" sz="15000" err="1">
                <a:latin typeface="Sakkal Majalla" panose="02000000000000000000" pitchFamily="2" charset="-78"/>
                <a:cs typeface="Sakkal Majalla" panose="02000000000000000000" pitchFamily="2" charset="-78"/>
              </a:rPr>
              <a:t>Marking</a:t>
            </a:r>
            <a:br>
              <a:rPr lang="tr-TR" sz="1500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5000">
                <a:latin typeface="Sakkal Majalla" panose="02000000000000000000" pitchFamily="2" charset="-78"/>
                <a:cs typeface="Sakkal Majalla" panose="02000000000000000000" pitchFamily="2" charset="-78"/>
              </a:rPr>
              <a:t>العلامة</a:t>
            </a:r>
            <a:endParaRPr lang="tr-TR" sz="15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038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16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895" y="9888"/>
            <a:ext cx="12191105" cy="6863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Arabic</a:t>
            </a:r>
            <a:r>
              <a:rPr lang="tr-TR" sz="4000" dirty="0"/>
              <a:t>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D72677-5890-164B-8982-6C041E4DD424}"/>
              </a:ext>
            </a:extLst>
          </p:cNvPr>
          <p:cNvGrpSpPr/>
          <p:nvPr/>
        </p:nvGrpSpPr>
        <p:grpSpPr>
          <a:xfrm>
            <a:off x="9866728" y="4507700"/>
            <a:ext cx="2424701" cy="1581458"/>
            <a:chOff x="9854202" y="4838475"/>
            <a:chExt cx="2424701" cy="1581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607B32-9F9B-DE4E-8B70-BEC1ADFE0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831" b="46965" l="7029" r="46645"/>
                      </a14:imgEffect>
                    </a14:imgLayer>
                  </a14:imgProps>
                </a:ext>
              </a:extLst>
            </a:blip>
            <a:srcRect l="6820" t="29344" r="52472" b="52889"/>
            <a:stretch/>
          </p:blipFill>
          <p:spPr>
            <a:xfrm>
              <a:off x="9854202" y="5361695"/>
              <a:ext cx="2424701" cy="10582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F89391-F0CE-C947-9468-75CDCB52A2F4}"/>
                </a:ext>
              </a:extLst>
            </p:cNvPr>
            <p:cNvSpPr txBox="1"/>
            <p:nvPr/>
          </p:nvSpPr>
          <p:spPr>
            <a:xfrm>
              <a:off x="10459233" y="48384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7715891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4514CF-216A-454F-8F3E-CB4DDA1A5A2E}"/>
              </a:ext>
            </a:extLst>
          </p:cNvPr>
          <p:cNvGrpSpPr/>
          <p:nvPr/>
        </p:nvGrpSpPr>
        <p:grpSpPr>
          <a:xfrm>
            <a:off x="9384260" y="4591765"/>
            <a:ext cx="2907169" cy="1698294"/>
            <a:chOff x="9384260" y="4829759"/>
            <a:chExt cx="2907169" cy="169829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44DD60-2C87-E747-B89A-A25CBD095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319" b="69649" l="4792" r="46965"/>
                      </a14:imgEffect>
                    </a14:imgLayer>
                  </a14:imgProps>
                </a:ext>
              </a:extLst>
            </a:blip>
            <a:srcRect t="48160" r="51192" b="27866"/>
            <a:stretch/>
          </p:blipFill>
          <p:spPr>
            <a:xfrm>
              <a:off x="9384260" y="5100085"/>
              <a:ext cx="2907169" cy="142796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E4C72-204E-D245-BEEB-F7E9598AF58B}"/>
                </a:ext>
              </a:extLst>
            </p:cNvPr>
            <p:cNvSpPr txBox="1"/>
            <p:nvPr/>
          </p:nvSpPr>
          <p:spPr>
            <a:xfrm>
              <a:off x="10459233" y="48297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</a:t>
              </a:r>
              <a:r>
                <a:rPr lang="en-US" sz="2800" dirty="0"/>
                <a:t>4</a:t>
              </a:r>
              <a:endParaRPr lang="tr-TR" sz="28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2232639"/>
            <a:ext cx="2222500" cy="332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3480055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278" y="2232639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66" y="3470090"/>
            <a:ext cx="2222500" cy="332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44" y="2197896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8180926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383DDA-D263-5F46-B6AF-D4D82FC55D53}"/>
              </a:ext>
            </a:extLst>
          </p:cNvPr>
          <p:cNvSpPr txBox="1"/>
          <p:nvPr/>
        </p:nvSpPr>
        <p:spPr>
          <a:xfrm>
            <a:off x="1273606" y="6229473"/>
            <a:ext cx="513709" cy="519351"/>
          </a:xfrm>
          <a:prstGeom prst="ellipse">
            <a:avLst/>
          </a:prstGeom>
          <a:solidFill>
            <a:srgbClr val="E190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2B91E4-2953-7E42-A819-2BB35AA3F922}"/>
              </a:ext>
            </a:extLst>
          </p:cNvPr>
          <p:cNvGrpSpPr/>
          <p:nvPr/>
        </p:nvGrpSpPr>
        <p:grpSpPr>
          <a:xfrm>
            <a:off x="650495" y="4084316"/>
            <a:ext cx="1777932" cy="1709528"/>
            <a:chOff x="5197095" y="4322310"/>
            <a:chExt cx="1777932" cy="170952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C3C8A2-505F-0943-A05C-FE65389FA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1041" b="69043" l="73422" r="97047"/>
                      </a14:imgEffect>
                    </a14:imgLayer>
                  </a14:imgProps>
                </a:ext>
              </a:extLst>
            </a:blip>
            <a:srcRect l="70469" t="48791" b="28707"/>
            <a:stretch/>
          </p:blipFill>
          <p:spPr>
            <a:xfrm>
              <a:off x="5216077" y="4691552"/>
              <a:ext cx="1758950" cy="13402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2C4D1-67B3-8647-BC72-779F7BB708CA}"/>
                </a:ext>
              </a:extLst>
            </p:cNvPr>
            <p:cNvSpPr txBox="1"/>
            <p:nvPr/>
          </p:nvSpPr>
          <p:spPr>
            <a:xfrm>
              <a:off x="5197095" y="4322310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4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7D23DB0D-3BFC-6E45-A041-D990240370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B04AEBD-8991-144E-B50A-972F6CF7C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70090"/>
            <a:ext cx="2222500" cy="3327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5A8B11E-9C45-F445-80BE-CFBF943FCE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144" y="2197896"/>
            <a:ext cx="2222500" cy="332740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78FC4692-7406-D54E-AB49-0FF0373E9EF3}"/>
              </a:ext>
            </a:extLst>
          </p:cNvPr>
          <p:cNvGrpSpPr/>
          <p:nvPr/>
        </p:nvGrpSpPr>
        <p:grpSpPr>
          <a:xfrm>
            <a:off x="2028835" y="2292139"/>
            <a:ext cx="4748777" cy="1851285"/>
            <a:chOff x="7130225" y="5006715"/>
            <a:chExt cx="4748777" cy="1851285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10778AA-91BD-CA44-9814-AB6263E38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9599"/>
            <a:stretch/>
          </p:blipFill>
          <p:spPr>
            <a:xfrm>
              <a:off x="7130225" y="5006715"/>
              <a:ext cx="4682025" cy="1851285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93916F-DB82-024C-B5B8-9332FCE578E2}"/>
                </a:ext>
              </a:extLst>
            </p:cNvPr>
            <p:cNvSpPr txBox="1"/>
            <p:nvPr/>
          </p:nvSpPr>
          <p:spPr>
            <a:xfrm>
              <a:off x="8382524" y="5180053"/>
              <a:ext cx="1716272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3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D3B8C45-388B-6748-B3DB-6693BBFE1058}"/>
                </a:ext>
              </a:extLst>
            </p:cNvPr>
            <p:cNvSpPr txBox="1"/>
            <p:nvPr/>
          </p:nvSpPr>
          <p:spPr>
            <a:xfrm>
              <a:off x="10162730" y="5180053"/>
              <a:ext cx="1716272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2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36DB8BF-AF3B-7840-8B61-A8FB96D7AC2B}"/>
              </a:ext>
            </a:extLst>
          </p:cNvPr>
          <p:cNvSpPr txBox="1"/>
          <p:nvPr/>
        </p:nvSpPr>
        <p:spPr>
          <a:xfrm>
            <a:off x="5820206" y="6229473"/>
            <a:ext cx="513709" cy="519351"/>
          </a:xfrm>
          <a:prstGeom prst="ellipse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445BE2-DD45-C642-BD4E-E732E09D88E1}"/>
              </a:ext>
            </a:extLst>
          </p:cNvPr>
          <p:cNvSpPr txBox="1"/>
          <p:nvPr/>
        </p:nvSpPr>
        <p:spPr>
          <a:xfrm>
            <a:off x="312717" y="107030"/>
            <a:ext cx="113659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 </a:t>
            </a:r>
            <a:r>
              <a:rPr lang="tr-TR" sz="20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Location</a:t>
            </a:r>
            <a:endParaRPr lang="tr-TR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D5A6DD-A64F-4D4D-966E-C8EABA5ADE72}"/>
              </a:ext>
            </a:extLst>
          </p:cNvPr>
          <p:cNvSpPr txBox="1"/>
          <p:nvPr/>
        </p:nvSpPr>
        <p:spPr>
          <a:xfrm>
            <a:off x="96344" y="542432"/>
            <a:ext cx="156934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Possessive noun</a:t>
            </a:r>
          </a:p>
          <a:p>
            <a:pPr algn="ctr"/>
            <a:r>
              <a:rPr lang="ar-SA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مضاف إليه</a:t>
            </a:r>
            <a:endParaRPr lang="tr-TR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A156AD7-3BE3-124A-ABAD-C2E11CFACD7E}"/>
              </a:ext>
            </a:extLst>
          </p:cNvPr>
          <p:cNvGrpSpPr/>
          <p:nvPr/>
        </p:nvGrpSpPr>
        <p:grpSpPr>
          <a:xfrm>
            <a:off x="7317099" y="4835744"/>
            <a:ext cx="4748777" cy="1851285"/>
            <a:chOff x="7130225" y="5006715"/>
            <a:chExt cx="4748777" cy="1851285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9CFCD6B-8EFB-434A-898C-8D072C747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r="9599"/>
            <a:stretch/>
          </p:blipFill>
          <p:spPr>
            <a:xfrm>
              <a:off x="7130225" y="5006715"/>
              <a:ext cx="4682025" cy="1851285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F744ECB-AE93-7949-B075-86C3C392517E}"/>
                </a:ext>
              </a:extLst>
            </p:cNvPr>
            <p:cNvSpPr txBox="1"/>
            <p:nvPr/>
          </p:nvSpPr>
          <p:spPr>
            <a:xfrm>
              <a:off x="8382524" y="5180053"/>
              <a:ext cx="1716272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3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2DE4201-7CF8-A249-92F3-CD237B1441D6}"/>
                </a:ext>
              </a:extLst>
            </p:cNvPr>
            <p:cNvSpPr txBox="1"/>
            <p:nvPr/>
          </p:nvSpPr>
          <p:spPr>
            <a:xfrm>
              <a:off x="10162730" y="5180053"/>
              <a:ext cx="1716272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2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8D060D5-C6DC-1C4A-AEF2-32827697D0AC}"/>
              </a:ext>
            </a:extLst>
          </p:cNvPr>
          <p:cNvSpPr txBox="1"/>
          <p:nvPr/>
        </p:nvSpPr>
        <p:spPr>
          <a:xfrm>
            <a:off x="79107" y="2150610"/>
            <a:ext cx="90236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algn="l" defTabSz="914400" eaLnBrk="1" latinLnBrk="0" hangingPunct="1"/>
            <a:r>
              <a: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(2) Case</a:t>
            </a:r>
            <a:endParaRPr lang="tr-TR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8F0AE4-1831-6945-88F2-2ECBCD980098}"/>
              </a:ext>
            </a:extLst>
          </p:cNvPr>
          <p:cNvSpPr txBox="1"/>
          <p:nvPr/>
        </p:nvSpPr>
        <p:spPr>
          <a:xfrm>
            <a:off x="72734" y="2569806"/>
            <a:ext cx="93001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Genetive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مجرور</a:t>
            </a:r>
            <a:endParaRPr lang="tr-TR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501070-1910-E543-AA04-D0668D3BC58F}"/>
              </a:ext>
            </a:extLst>
          </p:cNvPr>
          <p:cNvSpPr txBox="1"/>
          <p:nvPr/>
        </p:nvSpPr>
        <p:spPr>
          <a:xfrm>
            <a:off x="325278" y="5588143"/>
            <a:ext cx="111147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(3) Marking</a:t>
            </a:r>
            <a:endParaRPr lang="tr-TR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7FF5DD-1389-1146-A3B9-B440155E55CC}"/>
              </a:ext>
            </a:extLst>
          </p:cNvPr>
          <p:cNvSpPr txBox="1"/>
          <p:nvPr/>
        </p:nvSpPr>
        <p:spPr>
          <a:xfrm>
            <a:off x="544421" y="6016181"/>
            <a:ext cx="6731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Kasra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الكسرة</a:t>
            </a:r>
            <a:endParaRPr lang="tr-TR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10CD09-F9A2-0942-9A0C-9B96C5BE204A}"/>
              </a:ext>
            </a:extLst>
          </p:cNvPr>
          <p:cNvSpPr/>
          <p:nvPr/>
        </p:nvSpPr>
        <p:spPr>
          <a:xfrm>
            <a:off x="1002746" y="2350665"/>
            <a:ext cx="8642295" cy="1129390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3810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21E334-3EE9-BD49-8098-D63C30E093D2}"/>
              </a:ext>
            </a:extLst>
          </p:cNvPr>
          <p:cNvCxnSpPr>
            <a:stCxn id="66" idx="0"/>
            <a:endCxn id="40" idx="3"/>
          </p:cNvCxnSpPr>
          <p:nvPr/>
        </p:nvCxnSpPr>
        <p:spPr>
          <a:xfrm flipH="1" flipV="1">
            <a:off x="1449316" y="307085"/>
            <a:ext cx="2689954" cy="2158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AE54C83-7F76-894A-AFBE-84756316224B}"/>
              </a:ext>
            </a:extLst>
          </p:cNvPr>
          <p:cNvCxnSpPr>
            <a:cxnSpLocks/>
            <a:endCxn id="43" idx="3"/>
          </p:cNvCxnSpPr>
          <p:nvPr/>
        </p:nvCxnSpPr>
        <p:spPr>
          <a:xfrm flipH="1" flipV="1">
            <a:off x="981468" y="2350665"/>
            <a:ext cx="3866105" cy="22498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EC15619-CCA7-B447-A6D4-9114318B5D95}"/>
              </a:ext>
            </a:extLst>
          </p:cNvPr>
          <p:cNvCxnSpPr>
            <a:cxnSpLocks/>
            <a:endCxn id="45" idx="3"/>
          </p:cNvCxnSpPr>
          <p:nvPr/>
        </p:nvCxnSpPr>
        <p:spPr>
          <a:xfrm flipH="1" flipV="1">
            <a:off x="1436752" y="5788198"/>
            <a:ext cx="4375518" cy="680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F7373E69-6673-DF4C-8E2C-3CCE2BBF90F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4077" b="94615" l="74462" r="99385">
                        <a14:foregroundMark x1="86154" y1="81385" x2="86154" y2="81385"/>
                        <a14:foregroundMark x1="88385" y1="86462" x2="80462" y2="77923"/>
                        <a14:foregroundMark x1="85846" y1="85462" x2="90231" y2="76615"/>
                        <a14:foregroundMark x1="78538" y1="88615" x2="90538" y2="88000"/>
                        <a14:foregroundMark x1="90538" y1="90231" x2="78846" y2="89308"/>
                        <a14:foregroundMark x1="80462" y1="90846" x2="80462" y2="90846"/>
                        <a14:foregroundMark x1="89923" y1="90846" x2="89923" y2="90846"/>
                        <a14:foregroundMark x1="88385" y1="91154" x2="88385" y2="91154"/>
                        <a14:foregroundMark x1="91231" y1="91154" x2="91231" y2="91154"/>
                        <a14:foregroundMark x1="90231" y1="89923" x2="90231" y2="89923"/>
                        <a14:foregroundMark x1="88385" y1="89000" x2="88385" y2="89000"/>
                        <a14:foregroundMark x1="83615" y1="89000" x2="83615" y2="89000"/>
                        <a14:foregroundMark x1="79538" y1="89000" x2="79538" y2="89000"/>
                        <a14:foregroundMark x1="81077" y1="92462" x2="81077" y2="92462"/>
                        <a14:foregroundMark x1="79308" y1="91846" x2="79308" y2="91846"/>
                        <a14:foregroundMark x1="78692" y1="91769" x2="80538" y2="90385"/>
                        <a14:foregroundMark x1="81000" y1="91615" x2="82769" y2="90462"/>
                        <a14:foregroundMark x1="87846" y1="91846" x2="89231" y2="90615"/>
                        <a14:foregroundMark x1="90385" y1="91846" x2="91846" y2="90615"/>
                        <a14:foregroundMark x1="91538" y1="91538" x2="92231" y2="91231"/>
                        <a14:foregroundMark x1="91769" y1="91000" x2="91769" y2="91000"/>
                        <a14:foregroundMark x1="85538" y1="75846" x2="85462" y2="83385"/>
                        <a14:foregroundMark x1="81154" y1="84154" x2="81154" y2="84154"/>
                        <a14:foregroundMark x1="78923" y1="86000" x2="78923" y2="86000"/>
                      </a14:backgroundRemoval>
                    </a14:imgEffect>
                  </a14:imgLayer>
                </a14:imgProps>
              </a:ext>
            </a:extLst>
          </a:blip>
          <a:srcRect l="75469" t="73472" b="6052"/>
          <a:stretch/>
        </p:blipFill>
        <p:spPr>
          <a:xfrm>
            <a:off x="5434361" y="4856919"/>
            <a:ext cx="1651325" cy="137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39 L -0.14466 0.000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2435 -0.25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1625 -0.0018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01028 -0.34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255 L -0.73372 -0.0057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7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24 L 0.01315 -0.238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3" grpId="0" animBg="1"/>
      <p:bldP spid="36" grpId="0" animBg="1"/>
      <p:bldP spid="68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FA32CA7-1FCB-3D41-86CE-529FFC6A16CD}"/>
              </a:ext>
            </a:extLst>
          </p:cNvPr>
          <p:cNvSpPr/>
          <p:nvPr/>
        </p:nvSpPr>
        <p:spPr>
          <a:xfrm>
            <a:off x="3816333" y="2486480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48454" y="0"/>
                </a:moveTo>
                <a:lnTo>
                  <a:pt x="2348454" y="203791"/>
                </a:lnTo>
                <a:lnTo>
                  <a:pt x="0" y="203791"/>
                </a:lnTo>
                <a:lnTo>
                  <a:pt x="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841AF4-A33A-374A-A596-C97A3B3B861C}"/>
              </a:ext>
            </a:extLst>
          </p:cNvPr>
          <p:cNvSpPr/>
          <p:nvPr/>
        </p:nvSpPr>
        <p:spPr>
          <a:xfrm>
            <a:off x="6119067" y="2486480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6164787" y="2486480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953353" y="1516044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542806" y="289406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F25FE8-DF8A-6540-8D35-B2293131F5BE}"/>
              </a:ext>
            </a:extLst>
          </p:cNvPr>
          <p:cNvSpPr/>
          <p:nvPr/>
        </p:nvSpPr>
        <p:spPr>
          <a:xfrm>
            <a:off x="5194351" y="289406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BE30852-016D-4942-B7A3-A647002F35B1}"/>
              </a:ext>
            </a:extLst>
          </p:cNvPr>
          <p:cNvSpPr/>
          <p:nvPr/>
        </p:nvSpPr>
        <p:spPr>
          <a:xfrm>
            <a:off x="5194351" y="4165434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genitive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مجرور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6FFD00C-B275-2144-BD97-2F6F58C612EE}"/>
              </a:ext>
            </a:extLst>
          </p:cNvPr>
          <p:cNvSpPr/>
          <p:nvPr/>
        </p:nvSpPr>
        <p:spPr>
          <a:xfrm>
            <a:off x="2845897" y="289406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Marking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العلامة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1C91917-731A-3E42-AB05-DBAA4DB883B5}"/>
              </a:ext>
            </a:extLst>
          </p:cNvPr>
          <p:cNvSpPr/>
          <p:nvPr/>
        </p:nvSpPr>
        <p:spPr>
          <a:xfrm>
            <a:off x="2845897" y="4165434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Kasra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الكسرة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8EA70AA-06AF-9443-8708-332D2EBD4695}"/>
              </a:ext>
            </a:extLst>
          </p:cNvPr>
          <p:cNvSpPr/>
          <p:nvPr/>
        </p:nvSpPr>
        <p:spPr>
          <a:xfrm>
            <a:off x="7542805" y="4165434"/>
            <a:ext cx="1940872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Possessive noun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مضاف إليه </a:t>
            </a:r>
            <a:endParaRPr lang="en-US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0905D0-7897-FE40-BDB3-B7A5CFE712DD}"/>
              </a:ext>
            </a:extLst>
          </p:cNvPr>
          <p:cNvCxnSpPr>
            <a:cxnSpLocks/>
          </p:cNvCxnSpPr>
          <p:nvPr/>
        </p:nvCxnSpPr>
        <p:spPr>
          <a:xfrm flipH="1">
            <a:off x="7125994" y="4650651"/>
            <a:ext cx="41681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4C2FA91-7D51-9A46-B029-071816CBF6F2}"/>
              </a:ext>
            </a:extLst>
          </p:cNvPr>
          <p:cNvCxnSpPr>
            <a:cxnSpLocks/>
          </p:cNvCxnSpPr>
          <p:nvPr/>
        </p:nvCxnSpPr>
        <p:spPr>
          <a:xfrm flipH="1">
            <a:off x="4777538" y="4691060"/>
            <a:ext cx="4168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9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  <p:bldP spid="24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77" y="1240971"/>
            <a:ext cx="7785463" cy="773567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cs typeface="Sakkal Majalla" panose="02000000000000000000" pitchFamily="2" charset="-78"/>
              </a:rPr>
              <a:t>مثال١: كتابُ الأستاذِ كبيرٌ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692" y="2501979"/>
          <a:ext cx="6171665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91400" y="1456031"/>
            <a:ext cx="3962400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1DBD6B7A-A231-B844-B308-01A51E978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B910FD-D4A2-DB4B-ACA8-BE3AAF66A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BBB910FD-D4A2-DB4B-ACA8-BE3AAF66A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C6FFF2F-7F41-6643-A3F9-4BA8B79D5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549233B-D2DC-F649-82E5-899006E5F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1549233B-D2DC-F649-82E5-899006E5F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8FD7C3D-B41F-474F-AB62-EFD8A8FAE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B48A55-BCBB-4C4D-B60D-BEF4E34CB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D4B48A55-BCBB-4C4D-B60D-BEF4E34CB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7415872" y="2350864"/>
            <a:ext cx="4183945" cy="245638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7" y="1157084"/>
            <a:ext cx="8616246" cy="782638"/>
          </a:xfrm>
        </p:spPr>
        <p:txBody>
          <a:bodyPr>
            <a:noAutofit/>
          </a:bodyPr>
          <a:lstStyle/>
          <a:p>
            <a:pPr algn="l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مثال٤: مدينةُ نيويورك الجميلةُ قريبةٌ</a:t>
            </a:r>
            <a:endParaRPr lang="ru-RU" sz="54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7" y="2501979"/>
          <a:ext cx="6096000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436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EA5142-ACEF-4B34-A9B2-B993AF0B0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1CEA5142-ACEF-4B34-A9B2-B993AF0B0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7D2C02-A09C-446D-B5AC-F17DA2080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4C7D2C02-A09C-446D-B5AC-F17DA2080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0D2CC2-558F-43C1-A459-313B2BB2B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C30D2CC2-558F-43C1-A459-313B2BB2B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2A9583-E10B-4BF0-BC12-D35AA83E7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E02A9583-E10B-4BF0-BC12-D35AA83E7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13A3F0-44B9-4E30-A9B9-29B66FAE4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9113A3F0-44B9-4E30-A9B9-29B66FAE4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330"/>
              </p:ext>
            </p:extLst>
          </p:nvPr>
        </p:nvGraphicFramePr>
        <p:xfrm>
          <a:off x="0" y="0"/>
          <a:ext cx="10495722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211BABF-2435-42B4-961A-7488053694BA}"/>
              </a:ext>
            </a:extLst>
          </p:cNvPr>
          <p:cNvSpPr/>
          <p:nvPr/>
        </p:nvSpPr>
        <p:spPr>
          <a:xfrm>
            <a:off x="2488019" y="1100021"/>
            <a:ext cx="8133907" cy="8389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88AB7A23-D7D4-4061-B404-36364C057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8387AD6A-4F27-4B95-A562-1683FBF64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875FEDC5-8EE7-4749-BA84-B55728C6F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7D48F86F-0E40-40D0-BC36-F3E421836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9CC7473-FEB6-4D48-86CE-3DDF7BE64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C6C783DB-3550-412C-B9F3-82F28221DF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FCAF330-E7A5-4859-B9EC-AA31C53F7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935" y="1707572"/>
            <a:ext cx="9144000" cy="1905058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ar-SA" sz="6000">
                <a:latin typeface="Sakkal Majalla" panose="02000000000000000000" pitchFamily="2" charset="-78"/>
                <a:cs typeface="Sakkal Majalla" panose="02000000000000000000" pitchFamily="2" charset="-78"/>
              </a:rPr>
              <a:t>هيا بنا نلخص ما سبق!</a:t>
            </a:r>
            <a:br>
              <a:rPr lang="ar-SA" sz="600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6000">
                <a:latin typeface="Sakkal Majalla" panose="02000000000000000000" pitchFamily="2" charset="-78"/>
                <a:cs typeface="Sakkal Majalla" panose="02000000000000000000" pitchFamily="2" charset="-78"/>
              </a:rPr>
              <a:t>Let’s Summarize!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7993B90-906A-6543-855B-49CB7EE9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B5684A-02D0-0C43-888B-FD01A4B049DA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4371584"/>
            <a:ext cx="2187119" cy="8279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17FDC1B-A143-E545-A97C-2AB808E3CA2B}"/>
              </a:ext>
            </a:extLst>
          </p:cNvPr>
          <p:cNvCxnSpPr>
            <a:cxnSpLocks/>
          </p:cNvCxnSpPr>
          <p:nvPr/>
        </p:nvCxnSpPr>
        <p:spPr>
          <a:xfrm flipH="1" flipV="1">
            <a:off x="6828821" y="2968669"/>
            <a:ext cx="3547072" cy="9210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C869F6-F12C-C847-A107-5DD2C1F39EF7}"/>
              </a:ext>
            </a:extLst>
          </p:cNvPr>
          <p:cNvCxnSpPr>
            <a:cxnSpLocks/>
          </p:cNvCxnSpPr>
          <p:nvPr/>
        </p:nvCxnSpPr>
        <p:spPr>
          <a:xfrm flipH="1" flipV="1">
            <a:off x="6838051" y="2968670"/>
            <a:ext cx="2187119" cy="14000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39F5FE0-B0FC-414A-B3D1-E4EDEFF6453D}"/>
              </a:ext>
            </a:extLst>
          </p:cNvPr>
          <p:cNvCxnSpPr/>
          <p:nvPr/>
        </p:nvCxnSpPr>
        <p:spPr>
          <a:xfrm flipH="1">
            <a:off x="6828821" y="2968669"/>
            <a:ext cx="354707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AFA32CA7-1FCB-3D41-86CE-529FFC6A16CD}"/>
              </a:ext>
            </a:extLst>
          </p:cNvPr>
          <p:cNvSpPr/>
          <p:nvPr/>
        </p:nvSpPr>
        <p:spPr>
          <a:xfrm>
            <a:off x="3509932" y="1026709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48454" y="0"/>
                </a:moveTo>
                <a:lnTo>
                  <a:pt x="2348454" y="203791"/>
                </a:lnTo>
                <a:lnTo>
                  <a:pt x="0" y="203791"/>
                </a:lnTo>
                <a:lnTo>
                  <a:pt x="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841AF4-A33A-374A-A596-C97A3B3B861C}"/>
              </a:ext>
            </a:extLst>
          </p:cNvPr>
          <p:cNvSpPr/>
          <p:nvPr/>
        </p:nvSpPr>
        <p:spPr>
          <a:xfrm>
            <a:off x="5812666" y="1026709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1026709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56273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143429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F25FE8-DF8A-6540-8D35-B2293131F5BE}"/>
              </a:ext>
            </a:extLst>
          </p:cNvPr>
          <p:cNvSpPr/>
          <p:nvPr/>
        </p:nvSpPr>
        <p:spPr>
          <a:xfrm>
            <a:off x="4887950" y="143429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31AF588-DE92-714D-8930-55D4DD1EA830}"/>
              </a:ext>
            </a:extLst>
          </p:cNvPr>
          <p:cNvSpPr/>
          <p:nvPr/>
        </p:nvSpPr>
        <p:spPr>
          <a:xfrm>
            <a:off x="4897180" y="251168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nominative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مرفوع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AD3CB02-69B8-8E46-9566-A835C6F982F5}"/>
              </a:ext>
            </a:extLst>
          </p:cNvPr>
          <p:cNvSpPr/>
          <p:nvPr/>
        </p:nvSpPr>
        <p:spPr>
          <a:xfrm>
            <a:off x="4897180" y="3889705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accusative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منصوب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BE30852-016D-4942-B7A3-A647002F35B1}"/>
              </a:ext>
            </a:extLst>
          </p:cNvPr>
          <p:cNvSpPr/>
          <p:nvPr/>
        </p:nvSpPr>
        <p:spPr>
          <a:xfrm>
            <a:off x="4897180" y="526772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genitive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مجرور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6FFD00C-B275-2144-BD97-2F6F58C612EE}"/>
              </a:ext>
            </a:extLst>
          </p:cNvPr>
          <p:cNvSpPr/>
          <p:nvPr/>
        </p:nvSpPr>
        <p:spPr>
          <a:xfrm>
            <a:off x="2539496" y="143429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Marking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العلامة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FD35EDE-E454-4449-87BF-41CCDFB0BA01}"/>
              </a:ext>
            </a:extLst>
          </p:cNvPr>
          <p:cNvSpPr/>
          <p:nvPr/>
        </p:nvSpPr>
        <p:spPr>
          <a:xfrm>
            <a:off x="2548726" y="2511686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Damma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الضمة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FE965BDD-EE64-6C41-8EF7-FC7D3650C6BB}"/>
              </a:ext>
            </a:extLst>
          </p:cNvPr>
          <p:cNvSpPr/>
          <p:nvPr/>
        </p:nvSpPr>
        <p:spPr>
          <a:xfrm>
            <a:off x="2548726" y="3889705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FatHa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الفتحة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1C91917-731A-3E42-AB05-DBAA4DB883B5}"/>
              </a:ext>
            </a:extLst>
          </p:cNvPr>
          <p:cNvSpPr/>
          <p:nvPr/>
        </p:nvSpPr>
        <p:spPr>
          <a:xfrm>
            <a:off x="2548726" y="526772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Kasra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الكسرة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B4F8892-6E98-E649-AC49-417571E79610}"/>
              </a:ext>
            </a:extLst>
          </p:cNvPr>
          <p:cNvSpPr/>
          <p:nvPr/>
        </p:nvSpPr>
        <p:spPr>
          <a:xfrm>
            <a:off x="10375893" y="2630467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Subject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مبتدأ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3023FCEF-169D-7C4F-B19E-002538464CEA}"/>
              </a:ext>
            </a:extLst>
          </p:cNvPr>
          <p:cNvSpPr/>
          <p:nvPr/>
        </p:nvSpPr>
        <p:spPr>
          <a:xfrm>
            <a:off x="10375893" y="3544115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Predicate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خبر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F99E671-4E2D-DA47-86BE-9CBA42DBC80B}"/>
              </a:ext>
            </a:extLst>
          </p:cNvPr>
          <p:cNvSpPr/>
          <p:nvPr/>
        </p:nvSpPr>
        <p:spPr>
          <a:xfrm>
            <a:off x="9025170" y="4023101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Doer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فاعل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01270FB-7A06-E647-9EB9-1500F20CF5A1}"/>
              </a:ext>
            </a:extLst>
          </p:cNvPr>
          <p:cNvSpPr/>
          <p:nvPr/>
        </p:nvSpPr>
        <p:spPr>
          <a:xfrm>
            <a:off x="9025170" y="4936749"/>
            <a:ext cx="1173104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Object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مفعول به</a:t>
            </a: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8EA70AA-06AF-9443-8708-332D2EBD4695}"/>
              </a:ext>
            </a:extLst>
          </p:cNvPr>
          <p:cNvSpPr/>
          <p:nvPr/>
        </p:nvSpPr>
        <p:spPr>
          <a:xfrm>
            <a:off x="7465513" y="5546979"/>
            <a:ext cx="1415440" cy="691179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Possessive noun</a:t>
            </a:r>
            <a:endParaRPr lang="ar-SA" sz="20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مضاف إليه </a:t>
            </a:r>
            <a:endParaRPr lang="en-US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0905D0-7897-FE40-BDB3-B7A5CFE712DD}"/>
              </a:ext>
            </a:extLst>
          </p:cNvPr>
          <p:cNvCxnSpPr>
            <a:cxnSpLocks/>
          </p:cNvCxnSpPr>
          <p:nvPr/>
        </p:nvCxnSpPr>
        <p:spPr>
          <a:xfrm flipH="1">
            <a:off x="6828823" y="5752940"/>
            <a:ext cx="6366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E18984C-9CB5-3C47-A398-F163296857C5}"/>
              </a:ext>
            </a:extLst>
          </p:cNvPr>
          <p:cNvCxnSpPr>
            <a:cxnSpLocks/>
          </p:cNvCxnSpPr>
          <p:nvPr/>
        </p:nvCxnSpPr>
        <p:spPr>
          <a:xfrm flipH="1" flipV="1">
            <a:off x="4480367" y="3003356"/>
            <a:ext cx="40758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8AB2149-C8DC-D64E-80F0-D6E9C5B066BF}"/>
              </a:ext>
            </a:extLst>
          </p:cNvPr>
          <p:cNvCxnSpPr>
            <a:cxnSpLocks/>
          </p:cNvCxnSpPr>
          <p:nvPr/>
        </p:nvCxnSpPr>
        <p:spPr>
          <a:xfrm flipH="1">
            <a:off x="4480367" y="4472536"/>
            <a:ext cx="3873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4C2FA91-7D51-9A46-B029-071816CBF6F2}"/>
              </a:ext>
            </a:extLst>
          </p:cNvPr>
          <p:cNvCxnSpPr>
            <a:cxnSpLocks/>
          </p:cNvCxnSpPr>
          <p:nvPr/>
        </p:nvCxnSpPr>
        <p:spPr>
          <a:xfrm flipH="1">
            <a:off x="4480367" y="5793349"/>
            <a:ext cx="4168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58CF4D-8AB6-3B4E-A358-75B753B0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</a:t>
            </a:fld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13727F-380B-0E41-8A86-54E30CEAF273}"/>
              </a:ext>
            </a:extLst>
          </p:cNvPr>
          <p:cNvSpPr txBox="1">
            <a:spLocks/>
          </p:cNvSpPr>
          <p:nvPr/>
        </p:nvSpPr>
        <p:spPr>
          <a:xfrm>
            <a:off x="162838" y="397006"/>
            <a:ext cx="12192000" cy="94549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</a:lstStyle>
          <a:p>
            <a:pPr algn="ctr" rtl="0"/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Possessive noun </a:t>
            </a:r>
          </a:p>
          <a:p>
            <a:pPr algn="ctr" rtl="0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المضاف إليه</a:t>
            </a:r>
            <a:endParaRPr lang="tr-TR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BD697-F7F1-5D4B-AEB4-5937E95D5D81}"/>
              </a:ext>
            </a:extLst>
          </p:cNvPr>
          <p:cNvSpPr txBox="1"/>
          <p:nvPr/>
        </p:nvSpPr>
        <p:spPr>
          <a:xfrm>
            <a:off x="6914367" y="3106455"/>
            <a:ext cx="416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 err="1"/>
              <a:t>Noun</a:t>
            </a:r>
            <a:r>
              <a:rPr lang="tr-TR" sz="5400" dirty="0"/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29A05-7A05-EB40-B0D8-C0E046C70C18}"/>
              </a:ext>
            </a:extLst>
          </p:cNvPr>
          <p:cNvSpPr txBox="1"/>
          <p:nvPr/>
        </p:nvSpPr>
        <p:spPr>
          <a:xfrm>
            <a:off x="2319403" y="3106455"/>
            <a:ext cx="416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 err="1"/>
              <a:t>Noun</a:t>
            </a:r>
            <a:r>
              <a:rPr lang="tr-TR" sz="5400" dirty="0"/>
              <a:t> 2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ED19627E-F6F0-A344-BA7B-511773F54946}"/>
              </a:ext>
            </a:extLst>
          </p:cNvPr>
          <p:cNvSpPr/>
          <p:nvPr/>
        </p:nvSpPr>
        <p:spPr>
          <a:xfrm>
            <a:off x="4630263" y="2313669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0" name="U-Turn Arrow 9">
            <a:extLst>
              <a:ext uri="{FF2B5EF4-FFF2-40B4-BE49-F238E27FC236}">
                <a16:creationId xmlns:a16="http://schemas.microsoft.com/office/drawing/2014/main" id="{BDB919BB-0675-764A-AAA0-C42D98E7D49C}"/>
              </a:ext>
            </a:extLst>
          </p:cNvPr>
          <p:cNvSpPr/>
          <p:nvPr/>
        </p:nvSpPr>
        <p:spPr>
          <a:xfrm rot="10800000">
            <a:off x="3928805" y="4076287"/>
            <a:ext cx="5110620" cy="174053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8749"/>
            </a:avLst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E547FF-04FA-5D46-A0F0-78A7590B3637}"/>
              </a:ext>
            </a:extLst>
          </p:cNvPr>
          <p:cNvSpPr txBox="1"/>
          <p:nvPr/>
        </p:nvSpPr>
        <p:spPr>
          <a:xfrm>
            <a:off x="10446707" y="2313669"/>
            <a:ext cx="149059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مبتدأ</a:t>
            </a:r>
            <a:endParaRPr lang="tr-TR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0A7D6-F74F-9F41-A872-C279B8F32501}"/>
              </a:ext>
            </a:extLst>
          </p:cNvPr>
          <p:cNvSpPr txBox="1"/>
          <p:nvPr/>
        </p:nvSpPr>
        <p:spPr>
          <a:xfrm>
            <a:off x="10446706" y="3006885"/>
            <a:ext cx="149059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خبر</a:t>
            </a:r>
            <a:endParaRPr lang="tr-TR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A34DA-4FC6-054B-B9F2-973C6B1437DC}"/>
              </a:ext>
            </a:extLst>
          </p:cNvPr>
          <p:cNvSpPr txBox="1"/>
          <p:nvPr/>
        </p:nvSpPr>
        <p:spPr>
          <a:xfrm>
            <a:off x="10446705" y="3700101"/>
            <a:ext cx="149059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فاعل</a:t>
            </a:r>
            <a:endParaRPr lang="tr-TR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24C82-E5C2-884A-9E19-11859BCE091B}"/>
              </a:ext>
            </a:extLst>
          </p:cNvPr>
          <p:cNvSpPr txBox="1"/>
          <p:nvPr/>
        </p:nvSpPr>
        <p:spPr>
          <a:xfrm>
            <a:off x="10446705" y="4393317"/>
            <a:ext cx="149059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مفعول به</a:t>
            </a:r>
            <a:endParaRPr lang="tr-TR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FA351C-1BEE-5142-B9AC-B75471D49CD5}"/>
              </a:ext>
            </a:extLst>
          </p:cNvPr>
          <p:cNvSpPr txBox="1"/>
          <p:nvPr/>
        </p:nvSpPr>
        <p:spPr>
          <a:xfrm>
            <a:off x="703545" y="3205434"/>
            <a:ext cx="210399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مضاف إليه</a:t>
            </a:r>
            <a:endParaRPr lang="tr-TR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849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97448"/>
            <a:ext cx="4459839" cy="1472640"/>
          </a:xfrm>
        </p:spPr>
        <p:txBody>
          <a:bodyPr>
            <a:normAutofit/>
          </a:bodyPr>
          <a:lstStyle/>
          <a:p>
            <a:pPr marL="1514475" indent="-1514475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الأستاذ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A6DC21F-6CFE-416A-B7F3-47985D035CF1}"/>
              </a:ext>
            </a:extLst>
          </p:cNvPr>
          <p:cNvGraphicFramePr/>
          <p:nvPr/>
        </p:nvGraphicFramePr>
        <p:xfrm>
          <a:off x="6096000" y="2116899"/>
          <a:ext cx="5778674" cy="368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32F8106-6965-469C-89FB-869586F1E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241" y="1071154"/>
            <a:ext cx="2553084" cy="36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7C3860-5DD2-4B69-AB27-68C1FF323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CE7C3860-5DD2-4B69-AB27-68C1FF323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58360F-24E2-42C3-9603-699CC6F0F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6658360F-24E2-42C3-9603-699CC6F0F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6909F-2856-451F-B3BD-BC65B7CB3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3906909F-2856-451F-B3BD-BC65B7CB3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7" y="1192763"/>
            <a:ext cx="12192000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مكتب قبول الجامعة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9634" y="2501980"/>
          <a:ext cx="6183723" cy="234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91400" y="1867653"/>
            <a:ext cx="3962400" cy="26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F9C37-6EFB-A749-B543-AB58D8E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397"/>
            <a:ext cx="12192000" cy="945498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 </a:t>
            </a:r>
            <a:r>
              <a:rPr lang="en-US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tr-TR" sz="15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Location</a:t>
            </a: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الموقع</a:t>
            </a:r>
            <a:endParaRPr lang="tr-TR" sz="15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356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7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895" y="9888"/>
            <a:ext cx="12191105" cy="6863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tr-TR" sz="4000" dirty="0" err="1"/>
              <a:t>Arabic</a:t>
            </a:r>
            <a:r>
              <a:rPr lang="tr-TR" sz="4000" dirty="0"/>
              <a:t>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D72677-5890-164B-8982-6C041E4DD424}"/>
              </a:ext>
            </a:extLst>
          </p:cNvPr>
          <p:cNvGrpSpPr/>
          <p:nvPr/>
        </p:nvGrpSpPr>
        <p:grpSpPr>
          <a:xfrm>
            <a:off x="9866728" y="4507700"/>
            <a:ext cx="2424701" cy="1581458"/>
            <a:chOff x="9854202" y="4838475"/>
            <a:chExt cx="2424701" cy="1581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607B32-9F9B-DE4E-8B70-BEC1ADFE0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831" b="46965" l="7029" r="46645"/>
                      </a14:imgEffect>
                    </a14:imgLayer>
                  </a14:imgProps>
                </a:ext>
              </a:extLst>
            </a:blip>
            <a:srcRect l="6820" t="29344" r="52472" b="52889"/>
            <a:stretch/>
          </p:blipFill>
          <p:spPr>
            <a:xfrm>
              <a:off x="9854202" y="5361695"/>
              <a:ext cx="2424701" cy="105823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F89391-F0CE-C947-9468-75CDCB52A2F4}"/>
                </a:ext>
              </a:extLst>
            </p:cNvPr>
            <p:cNvSpPr txBox="1"/>
            <p:nvPr/>
          </p:nvSpPr>
          <p:spPr>
            <a:xfrm>
              <a:off x="10459233" y="48384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7715891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4514CF-216A-454F-8F3E-CB4DDA1A5A2E}"/>
              </a:ext>
            </a:extLst>
          </p:cNvPr>
          <p:cNvGrpSpPr/>
          <p:nvPr/>
        </p:nvGrpSpPr>
        <p:grpSpPr>
          <a:xfrm>
            <a:off x="9384260" y="4591765"/>
            <a:ext cx="2907169" cy="1698294"/>
            <a:chOff x="9384260" y="4829759"/>
            <a:chExt cx="2907169" cy="169829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44DD60-2C87-E747-B89A-A25CBD095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319" b="69649" l="4792" r="46965"/>
                      </a14:imgEffect>
                    </a14:imgLayer>
                  </a14:imgProps>
                </a:ext>
              </a:extLst>
            </a:blip>
            <a:srcRect t="48160" r="51192" b="27866"/>
            <a:stretch/>
          </p:blipFill>
          <p:spPr>
            <a:xfrm>
              <a:off x="9384260" y="5100085"/>
              <a:ext cx="2907169" cy="142796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EE4C72-204E-D245-BEEB-F7E9598AF58B}"/>
                </a:ext>
              </a:extLst>
            </p:cNvPr>
            <p:cNvSpPr txBox="1"/>
            <p:nvPr/>
          </p:nvSpPr>
          <p:spPr>
            <a:xfrm>
              <a:off x="10459233" y="48297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</a:t>
              </a:r>
              <a:r>
                <a:rPr lang="en-US" sz="2800" dirty="0"/>
                <a:t>4</a:t>
              </a:r>
              <a:endParaRPr lang="tr-TR" sz="28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2232639"/>
            <a:ext cx="2222500" cy="332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893" y="3480055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278" y="2232639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66" y="3470090"/>
            <a:ext cx="2222500" cy="332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44" y="2197896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8180926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383DDA-D263-5F46-B6AF-D4D82FC55D53}"/>
              </a:ext>
            </a:extLst>
          </p:cNvPr>
          <p:cNvSpPr txBox="1"/>
          <p:nvPr/>
        </p:nvSpPr>
        <p:spPr>
          <a:xfrm>
            <a:off x="1273606" y="6229473"/>
            <a:ext cx="513709" cy="519351"/>
          </a:xfrm>
          <a:prstGeom prst="ellipse">
            <a:avLst/>
          </a:prstGeom>
          <a:solidFill>
            <a:srgbClr val="E190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2B91E4-2953-7E42-A819-2BB35AA3F922}"/>
              </a:ext>
            </a:extLst>
          </p:cNvPr>
          <p:cNvGrpSpPr/>
          <p:nvPr/>
        </p:nvGrpSpPr>
        <p:grpSpPr>
          <a:xfrm>
            <a:off x="650495" y="4084316"/>
            <a:ext cx="1777932" cy="1709528"/>
            <a:chOff x="5197095" y="4322310"/>
            <a:chExt cx="1777932" cy="170952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C3C8A2-505F-0943-A05C-FE65389FA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1041" b="69043" l="73422" r="97047"/>
                      </a14:imgEffect>
                    </a14:imgLayer>
                  </a14:imgProps>
                </a:ext>
              </a:extLst>
            </a:blip>
            <a:srcRect l="70469" t="48791" b="28707"/>
            <a:stretch/>
          </p:blipFill>
          <p:spPr>
            <a:xfrm>
              <a:off x="5216077" y="4691552"/>
              <a:ext cx="1758950" cy="13402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2C4D1-67B3-8647-BC72-779F7BB708CA}"/>
                </a:ext>
              </a:extLst>
            </p:cNvPr>
            <p:cNvSpPr txBox="1"/>
            <p:nvPr/>
          </p:nvSpPr>
          <p:spPr>
            <a:xfrm>
              <a:off x="5197095" y="4322310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4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7D23DB0D-3BFC-6E45-A041-D990240370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B04AEBD-8991-144E-B50A-972F6CF7C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70090"/>
            <a:ext cx="2222500" cy="33274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7373E69-6673-DF4C-8E2C-3CCE2BBF90F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4077" b="94615" l="74462" r="99385">
                        <a14:foregroundMark x1="86154" y1="81385" x2="86154" y2="81385"/>
                        <a14:foregroundMark x1="88385" y1="86462" x2="80462" y2="77923"/>
                        <a14:foregroundMark x1="85846" y1="85462" x2="90231" y2="76615"/>
                        <a14:foregroundMark x1="78538" y1="88615" x2="90538" y2="88000"/>
                        <a14:foregroundMark x1="90538" y1="90231" x2="78846" y2="89308"/>
                        <a14:foregroundMark x1="80462" y1="90846" x2="80462" y2="90846"/>
                        <a14:foregroundMark x1="89923" y1="90846" x2="89923" y2="90846"/>
                        <a14:foregroundMark x1="88385" y1="91154" x2="88385" y2="91154"/>
                        <a14:foregroundMark x1="91231" y1="91154" x2="91231" y2="91154"/>
                        <a14:foregroundMark x1="90231" y1="89923" x2="90231" y2="89923"/>
                        <a14:foregroundMark x1="88385" y1="89000" x2="88385" y2="89000"/>
                        <a14:foregroundMark x1="83615" y1="89000" x2="83615" y2="89000"/>
                        <a14:foregroundMark x1="79538" y1="89000" x2="79538" y2="89000"/>
                        <a14:foregroundMark x1="81077" y1="92462" x2="81077" y2="92462"/>
                        <a14:foregroundMark x1="79308" y1="91846" x2="79308" y2="91846"/>
                        <a14:foregroundMark x1="78692" y1="91769" x2="80538" y2="90385"/>
                        <a14:foregroundMark x1="81000" y1="91615" x2="82769" y2="90462"/>
                        <a14:foregroundMark x1="87846" y1="91846" x2="89231" y2="90615"/>
                        <a14:foregroundMark x1="90385" y1="91846" x2="91846" y2="90615"/>
                        <a14:foregroundMark x1="91538" y1="91538" x2="92231" y2="91231"/>
                        <a14:foregroundMark x1="91769" y1="91000" x2="91769" y2="91000"/>
                        <a14:foregroundMark x1="85538" y1="75846" x2="85462" y2="83385"/>
                        <a14:foregroundMark x1="81154" y1="84154" x2="81154" y2="84154"/>
                        <a14:foregroundMark x1="78923" y1="86000" x2="78923" y2="86000"/>
                      </a14:backgroundRemoval>
                    </a14:imgEffect>
                  </a14:imgLayer>
                </a14:imgProps>
              </a:ext>
            </a:extLst>
          </a:blip>
          <a:srcRect l="75469" t="73472" b="6052"/>
          <a:stretch/>
        </p:blipFill>
        <p:spPr>
          <a:xfrm>
            <a:off x="5434361" y="4856919"/>
            <a:ext cx="1651325" cy="137832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5A8B11E-9C45-F445-80BE-CFBF943FCE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0144" y="2197896"/>
            <a:ext cx="2222500" cy="33274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21E334-3EE9-BD49-8098-D63C30E093D2}"/>
              </a:ext>
            </a:extLst>
          </p:cNvPr>
          <p:cNvCxnSpPr>
            <a:cxnSpLocks/>
            <a:stCxn id="66" idx="0"/>
            <a:endCxn id="40" idx="3"/>
          </p:cNvCxnSpPr>
          <p:nvPr/>
        </p:nvCxnSpPr>
        <p:spPr>
          <a:xfrm flipH="1" flipV="1">
            <a:off x="1510748" y="297146"/>
            <a:ext cx="2628522" cy="2168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A156AD7-3BE3-124A-ABAD-C2E11CFACD7E}"/>
              </a:ext>
            </a:extLst>
          </p:cNvPr>
          <p:cNvGrpSpPr/>
          <p:nvPr/>
        </p:nvGrpSpPr>
        <p:grpSpPr>
          <a:xfrm>
            <a:off x="7317099" y="4835744"/>
            <a:ext cx="4748777" cy="1851285"/>
            <a:chOff x="7130225" y="5006715"/>
            <a:chExt cx="4748777" cy="1851285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9CFCD6B-8EFB-434A-898C-8D072C747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r="9599"/>
            <a:stretch/>
          </p:blipFill>
          <p:spPr>
            <a:xfrm>
              <a:off x="7130225" y="5006715"/>
              <a:ext cx="4682025" cy="1851285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F744ECB-AE93-7949-B075-86C3C392517E}"/>
                </a:ext>
              </a:extLst>
            </p:cNvPr>
            <p:cNvSpPr txBox="1"/>
            <p:nvPr/>
          </p:nvSpPr>
          <p:spPr>
            <a:xfrm>
              <a:off x="8382524" y="5180053"/>
              <a:ext cx="1716272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3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2DE4201-7CF8-A249-92F3-CD237B1441D6}"/>
                </a:ext>
              </a:extLst>
            </p:cNvPr>
            <p:cNvSpPr txBox="1"/>
            <p:nvPr/>
          </p:nvSpPr>
          <p:spPr>
            <a:xfrm>
              <a:off x="10162730" y="5180053"/>
              <a:ext cx="1716272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2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8FC4692-7406-D54E-AB49-0FF0373E9EF3}"/>
              </a:ext>
            </a:extLst>
          </p:cNvPr>
          <p:cNvGrpSpPr/>
          <p:nvPr/>
        </p:nvGrpSpPr>
        <p:grpSpPr>
          <a:xfrm>
            <a:off x="2028835" y="2292139"/>
            <a:ext cx="4748777" cy="1851285"/>
            <a:chOff x="7130225" y="5006715"/>
            <a:chExt cx="4748777" cy="1851285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10778AA-91BD-CA44-9814-AB6263E38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r="9599"/>
            <a:stretch/>
          </p:blipFill>
          <p:spPr>
            <a:xfrm>
              <a:off x="7130225" y="5006715"/>
              <a:ext cx="4682025" cy="1851285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93916F-DB82-024C-B5B8-9332FCE578E2}"/>
                </a:ext>
              </a:extLst>
            </p:cNvPr>
            <p:cNvSpPr txBox="1"/>
            <p:nvPr/>
          </p:nvSpPr>
          <p:spPr>
            <a:xfrm>
              <a:off x="8382524" y="5180053"/>
              <a:ext cx="1716272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3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D3B8C45-388B-6748-B3DB-6693BBFE1058}"/>
                </a:ext>
              </a:extLst>
            </p:cNvPr>
            <p:cNvSpPr txBox="1"/>
            <p:nvPr/>
          </p:nvSpPr>
          <p:spPr>
            <a:xfrm>
              <a:off x="10162730" y="5180053"/>
              <a:ext cx="1716272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  <a:p>
              <a:pPr algn="ctr"/>
              <a:r>
                <a:rPr lang="tr-TR" sz="2000" dirty="0"/>
                <a:t>Word 2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endParaRPr lang="tr-TR" sz="100" dirty="0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36DB8BF-AF3B-7840-8B61-A8FB96D7AC2B}"/>
              </a:ext>
            </a:extLst>
          </p:cNvPr>
          <p:cNvSpPr txBox="1"/>
          <p:nvPr/>
        </p:nvSpPr>
        <p:spPr>
          <a:xfrm>
            <a:off x="5820206" y="6229473"/>
            <a:ext cx="513709" cy="519351"/>
          </a:xfrm>
          <a:prstGeom prst="ellipse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445BE2-DD45-C642-BD4E-E732E09D88E1}"/>
              </a:ext>
            </a:extLst>
          </p:cNvPr>
          <p:cNvSpPr txBox="1"/>
          <p:nvPr/>
        </p:nvSpPr>
        <p:spPr>
          <a:xfrm>
            <a:off x="312717" y="97091"/>
            <a:ext cx="119803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 </a:t>
            </a:r>
            <a:r>
              <a:rPr lang="tr-TR" sz="20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Location</a:t>
            </a:r>
            <a:endParaRPr lang="tr-TR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D5A6DD-A64F-4D4D-966E-C8EABA5ADE72}"/>
              </a:ext>
            </a:extLst>
          </p:cNvPr>
          <p:cNvSpPr txBox="1"/>
          <p:nvPr/>
        </p:nvSpPr>
        <p:spPr>
          <a:xfrm>
            <a:off x="96344" y="542432"/>
            <a:ext cx="156934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Possessive noun</a:t>
            </a:r>
          </a:p>
          <a:p>
            <a:pPr algn="ctr"/>
            <a:r>
              <a:rPr lang="ar-SA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مضاف إليه</a:t>
            </a:r>
            <a:endParaRPr lang="tr-TR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10CD09-F9A2-0942-9A0C-9B96C5BE204A}"/>
              </a:ext>
            </a:extLst>
          </p:cNvPr>
          <p:cNvSpPr/>
          <p:nvPr/>
        </p:nvSpPr>
        <p:spPr>
          <a:xfrm>
            <a:off x="1002746" y="2350665"/>
            <a:ext cx="8642295" cy="1129390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38100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585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39 L -0.14466 0.000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2435 -0.25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1625 -0.0018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01028 -0.345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255 L -0.73372 -0.0057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7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324 L 0.01315 -0.2384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3" grpId="0" animBg="1"/>
      <p:bldP spid="36" grpId="0" animBg="1"/>
      <p:bldP spid="68" grpId="0" animBg="1"/>
      <p:bldP spid="40" grpId="0" animBg="1"/>
      <p:bldP spid="4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2128997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1158561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253658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F4C6427-668D-4447-80F4-A10A2645D102}"/>
              </a:ext>
            </a:extLst>
          </p:cNvPr>
          <p:cNvSpPr/>
          <p:nvPr/>
        </p:nvSpPr>
        <p:spPr>
          <a:xfrm>
            <a:off x="7245634" y="3914598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Possessive noun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المضاف إليه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967B3-1588-3A49-BD36-D671EEC0A628}"/>
              </a:ext>
            </a:extLst>
          </p:cNvPr>
          <p:cNvSpPr txBox="1">
            <a:spLocks/>
          </p:cNvSpPr>
          <p:nvPr/>
        </p:nvSpPr>
        <p:spPr>
          <a:xfrm>
            <a:off x="10849255" y="5777834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777" y="1240971"/>
            <a:ext cx="7785463" cy="773567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cs typeface="Sakkal Majalla" panose="02000000000000000000" pitchFamily="2" charset="-78"/>
              </a:rPr>
              <a:t>مثال١: كتاب الأستاذ كبير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1692" y="2501979"/>
          <a:ext cx="6171665" cy="401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45400" y="1240971"/>
            <a:ext cx="3962400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ED2303B-6973-4894-83B7-359CAA3F1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EA89E3A7-53F8-4FD3-B557-9008180F1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366</Words>
  <Application>Microsoft Office PowerPoint</Application>
  <PresentationFormat>Widescreen</PresentationFormat>
  <Paragraphs>233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Sakkal Majalla</vt:lpstr>
      <vt:lpstr>Office Theme</vt:lpstr>
      <vt:lpstr>الإِضَافَة </vt:lpstr>
      <vt:lpstr>PowerPoint Presentation</vt:lpstr>
      <vt:lpstr>PowerPoint Presentation</vt:lpstr>
      <vt:lpstr>كتاب الأستاذ</vt:lpstr>
      <vt:lpstr>مكتب قبول الجامعة</vt:lpstr>
      <vt:lpstr>(1) The Location الموقع</vt:lpstr>
      <vt:lpstr>PowerPoint Presentation</vt:lpstr>
      <vt:lpstr>PowerPoint Presentation</vt:lpstr>
      <vt:lpstr>مثال١: كتاب الأستاذ كبير</vt:lpstr>
      <vt:lpstr>(2) The Case الحالة</vt:lpstr>
      <vt:lpstr>PowerPoint Presentation</vt:lpstr>
      <vt:lpstr>PowerPoint Presentation</vt:lpstr>
      <vt:lpstr>مثال١: كتاب الأستاذ كبير</vt:lpstr>
      <vt:lpstr>مثال٤: مدينة نيويورك الجميلة قريبة</vt:lpstr>
      <vt:lpstr>(3) The Marking العلامة</vt:lpstr>
      <vt:lpstr>PowerPoint Presentation</vt:lpstr>
      <vt:lpstr>PowerPoint Presentation</vt:lpstr>
      <vt:lpstr>مثال١: كتابُ الأستاذِ كبيرٌ</vt:lpstr>
      <vt:lpstr>مثال٤: مدينةُ نيويورك الجميلةُ قريبةٌ</vt:lpstr>
      <vt:lpstr>هيا بنا نلخص ما سبق! Let’s Summarize!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52</cp:revision>
  <dcterms:created xsi:type="dcterms:W3CDTF">2020-09-13T16:40:33Z</dcterms:created>
  <dcterms:modified xsi:type="dcterms:W3CDTF">2025-12-21T18:56:35Z</dcterms:modified>
</cp:coreProperties>
</file>