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435" r:id="rId3"/>
    <p:sldId id="259" r:id="rId4"/>
    <p:sldId id="29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6" autoAdjust="0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9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ADCE-D0F6-422E-A242-6577D6EE78C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C77B128-EA26-49E6-88F9-E9FBCAA3A61D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62DDBC7-1E9E-40F3-83FE-E036E103F863}" type="par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B174559-956E-42FE-92DC-5978D2930E79}" type="sib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A552BBE-015D-4071-A1EC-8B9882E94C65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4EEF3C-0516-4F2F-8505-ED794E3B8A44}" type="par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CE3A710-89EC-4FF7-941D-D9EA1BA840B8}" type="sib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274475-A7C9-4C34-8FC2-507B3F195890}">
      <dgm:prSet phldrT="[Text]"/>
      <dgm:spPr/>
      <dgm:t>
        <a:bodyPr lIns="0" rIns="0"/>
        <a:lstStyle/>
        <a:p>
          <a:pPr algn="just" rtl="1"/>
          <a:r>
            <a:rPr lang="ar-EG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F55E00-0F8E-49D0-9C81-37CD9F57F2C9}" type="sib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512AAB8-3C73-46B6-AFB1-AD6BD13D172D}" type="par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E389E6E-73D1-4A47-B1DB-DA0B8F111C91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B4FD9C-213C-4D0F-81DE-2381B9830ECE}" type="parTrans" cxnId="{E62AE5F5-9421-48EE-8263-EDE21ED5B7FD}">
      <dgm:prSet/>
      <dgm:spPr/>
      <dgm:t>
        <a:bodyPr/>
        <a:lstStyle/>
        <a:p>
          <a:endParaRPr lang="en-US"/>
        </a:p>
      </dgm:t>
    </dgm:pt>
    <dgm:pt modelId="{B326B234-767E-4F95-96B5-B94713CF45C2}" type="sibTrans" cxnId="{E62AE5F5-9421-48EE-8263-EDE21ED5B7FD}">
      <dgm:prSet/>
      <dgm:spPr/>
      <dgm:t>
        <a:bodyPr/>
        <a:lstStyle/>
        <a:p>
          <a:endParaRPr lang="en-US"/>
        </a:p>
      </dgm:t>
    </dgm:pt>
    <dgm:pt modelId="{41FEC05A-C83F-4BCB-8107-7E8C776E2C8A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84F233-DE11-4E1A-AA81-7917FE1772BC}" type="parTrans" cxnId="{2AAEF21B-ED79-4CCC-AC38-23E15F365A2F}">
      <dgm:prSet/>
      <dgm:spPr/>
      <dgm:t>
        <a:bodyPr/>
        <a:lstStyle/>
        <a:p>
          <a:endParaRPr lang="en-US"/>
        </a:p>
      </dgm:t>
    </dgm:pt>
    <dgm:pt modelId="{ECF41E15-9E23-4758-B42B-4475C47AB803}" type="sibTrans" cxnId="{2AAEF21B-ED79-4CCC-AC38-23E15F365A2F}">
      <dgm:prSet/>
      <dgm:spPr/>
      <dgm:t>
        <a:bodyPr/>
        <a:lstStyle/>
        <a:p>
          <a:endParaRPr lang="en-US"/>
        </a:p>
      </dgm:t>
    </dgm:pt>
    <dgm:pt modelId="{88C0B07B-8D93-4510-BECF-06FB94408D28}">
      <dgm:prSet phldrT="[Text]"/>
      <dgm:spPr/>
      <dgm:t>
        <a:bodyPr lIns="0" r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752091-D3D9-4DBF-BC90-37B67D612627}" type="parTrans" cxnId="{A82FA63B-7D99-4521-A768-FE600F74D8F8}">
      <dgm:prSet/>
      <dgm:spPr/>
      <dgm:t>
        <a:bodyPr/>
        <a:lstStyle/>
        <a:p>
          <a:endParaRPr lang="en-US"/>
        </a:p>
      </dgm:t>
    </dgm:pt>
    <dgm:pt modelId="{4F4214E3-1337-4BB9-9D7D-47390B87CDD2}" type="sibTrans" cxnId="{A82FA63B-7D99-4521-A768-FE600F74D8F8}">
      <dgm:prSet/>
      <dgm:spPr/>
      <dgm:t>
        <a:bodyPr/>
        <a:lstStyle/>
        <a:p>
          <a:endParaRPr lang="en-US"/>
        </a:p>
      </dgm:t>
    </dgm:pt>
    <dgm:pt modelId="{A562B768-F65B-4711-87A3-AF602F51F512}" type="pres">
      <dgm:prSet presAssocID="{8F05ADCE-D0F6-422E-A242-6577D6EE78C3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6324B276-1032-45FF-9068-65F91FAE03D5}" type="pres">
      <dgm:prSet presAssocID="{38274475-A7C9-4C34-8FC2-507B3F195890}" presName="parentLin" presStyleCnt="0"/>
      <dgm:spPr/>
    </dgm:pt>
    <dgm:pt modelId="{082FBE13-29D9-406C-BBA2-30E2D89AF901}" type="pres">
      <dgm:prSet presAssocID="{38274475-A7C9-4C34-8FC2-507B3F195890}" presName="parentLeftMargin" presStyleLbl="node1" presStyleIdx="0" presStyleCnt="6"/>
      <dgm:spPr/>
    </dgm:pt>
    <dgm:pt modelId="{0EA2069B-3659-4929-8E8C-525B8015012F}" type="pres">
      <dgm:prSet presAssocID="{38274475-A7C9-4C34-8FC2-507B3F195890}" presName="parentText" presStyleLbl="node1" presStyleIdx="0" presStyleCnt="6" custLinFactNeighborY="-2511">
        <dgm:presLayoutVars>
          <dgm:chMax val="0"/>
          <dgm:bulletEnabled val="1"/>
        </dgm:presLayoutVars>
      </dgm:prSet>
      <dgm:spPr/>
    </dgm:pt>
    <dgm:pt modelId="{C378BDE7-F81C-4B94-9131-9BBD584D4D36}" type="pres">
      <dgm:prSet presAssocID="{38274475-A7C9-4C34-8FC2-507B3F195890}" presName="negativeSpace" presStyleCnt="0"/>
      <dgm:spPr/>
    </dgm:pt>
    <dgm:pt modelId="{DCB64462-C54F-4F86-8F6D-7F6FEEF1E1BD}" type="pres">
      <dgm:prSet presAssocID="{38274475-A7C9-4C34-8FC2-507B3F195890}" presName="childText" presStyleLbl="conFgAcc1" presStyleIdx="0" presStyleCnt="6">
        <dgm:presLayoutVars>
          <dgm:bulletEnabled val="1"/>
        </dgm:presLayoutVars>
      </dgm:prSet>
      <dgm:spPr/>
    </dgm:pt>
    <dgm:pt modelId="{883FAB04-01BB-46C7-B825-B7DE62A168B8}" type="pres">
      <dgm:prSet presAssocID="{0EF55E00-0F8E-49D0-9C81-37CD9F57F2C9}" presName="spaceBetweenRectangles" presStyleCnt="0"/>
      <dgm:spPr/>
    </dgm:pt>
    <dgm:pt modelId="{BE91F7B9-F6FE-4C1E-A0DD-4D1573600D77}" type="pres">
      <dgm:prSet presAssocID="{88C0B07B-8D93-4510-BECF-06FB94408D28}" presName="parentLin" presStyleCnt="0"/>
      <dgm:spPr/>
    </dgm:pt>
    <dgm:pt modelId="{2F0F0828-087E-496A-8DC2-B8B41A1E2135}" type="pres">
      <dgm:prSet presAssocID="{88C0B07B-8D93-4510-BECF-06FB94408D28}" presName="parentLeftMargin" presStyleLbl="node1" presStyleIdx="0" presStyleCnt="6"/>
      <dgm:spPr/>
    </dgm:pt>
    <dgm:pt modelId="{88AB7A23-D7D4-4061-B404-36364C057BFA}" type="pres">
      <dgm:prSet presAssocID="{88C0B07B-8D93-4510-BECF-06FB94408D2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7CD9565-0BDC-4DAA-9291-EDC1DE1794F6}" type="pres">
      <dgm:prSet presAssocID="{88C0B07B-8D93-4510-BECF-06FB94408D28}" presName="negativeSpace" presStyleCnt="0"/>
      <dgm:spPr/>
    </dgm:pt>
    <dgm:pt modelId="{8387AD6A-4F27-4B95-A562-1683FBF649FF}" type="pres">
      <dgm:prSet presAssocID="{88C0B07B-8D93-4510-BECF-06FB94408D28}" presName="childText" presStyleLbl="conFgAcc1" presStyleIdx="1" presStyleCnt="6">
        <dgm:presLayoutVars>
          <dgm:bulletEnabled val="1"/>
        </dgm:presLayoutVars>
      </dgm:prSet>
      <dgm:spPr/>
    </dgm:pt>
    <dgm:pt modelId="{651D4933-AEDC-4D62-BAEE-DA0BCCE9DACF}" type="pres">
      <dgm:prSet presAssocID="{4F4214E3-1337-4BB9-9D7D-47390B87CDD2}" presName="spaceBetweenRectangles" presStyleCnt="0"/>
      <dgm:spPr/>
    </dgm:pt>
    <dgm:pt modelId="{E37371B2-4336-4C9F-B1DA-81D0DA467D77}" type="pres">
      <dgm:prSet presAssocID="{2C77B128-EA26-49E6-88F9-E9FBCAA3A61D}" presName="parentLin" presStyleCnt="0"/>
      <dgm:spPr/>
    </dgm:pt>
    <dgm:pt modelId="{D57C2251-46C3-40CF-A23E-B7CC9245A50A}" type="pres">
      <dgm:prSet presAssocID="{2C77B128-EA26-49E6-88F9-E9FBCAA3A61D}" presName="parentLeftMargin" presStyleLbl="node1" presStyleIdx="1" presStyleCnt="6"/>
      <dgm:spPr/>
    </dgm:pt>
    <dgm:pt modelId="{170DE394-6C4F-4C09-B119-0910362E0669}" type="pres">
      <dgm:prSet presAssocID="{2C77B128-EA26-49E6-88F9-E9FBCAA3A61D}" presName="parentText" presStyleLbl="node1" presStyleIdx="2" presStyleCnt="6" custLinFactNeighborY="-2511">
        <dgm:presLayoutVars>
          <dgm:chMax val="0"/>
          <dgm:bulletEnabled val="1"/>
        </dgm:presLayoutVars>
      </dgm:prSet>
      <dgm:spPr/>
    </dgm:pt>
    <dgm:pt modelId="{6F9A6523-39D3-49E6-BE71-90EC653D8C75}" type="pres">
      <dgm:prSet presAssocID="{2C77B128-EA26-49E6-88F9-E9FBCAA3A61D}" presName="negativeSpace" presStyleCnt="0"/>
      <dgm:spPr/>
    </dgm:pt>
    <dgm:pt modelId="{DA6EC800-4A5E-4433-B1BD-149B73673078}" type="pres">
      <dgm:prSet presAssocID="{2C77B128-EA26-49E6-88F9-E9FBCAA3A61D}" presName="childText" presStyleLbl="conFgAcc1" presStyleIdx="2" presStyleCnt="6">
        <dgm:presLayoutVars>
          <dgm:bulletEnabled val="1"/>
        </dgm:presLayoutVars>
      </dgm:prSet>
      <dgm:spPr/>
    </dgm:pt>
    <dgm:pt modelId="{F27338F8-BE83-42C1-BF94-69530EA418E8}" type="pres">
      <dgm:prSet presAssocID="{8B174559-956E-42FE-92DC-5978D2930E79}" presName="spaceBetweenRectangles" presStyleCnt="0"/>
      <dgm:spPr/>
    </dgm:pt>
    <dgm:pt modelId="{F6E9E715-2CDF-40A5-9C59-ADF2932B97F6}" type="pres">
      <dgm:prSet presAssocID="{BA552BBE-015D-4071-A1EC-8B9882E94C65}" presName="parentLin" presStyleCnt="0"/>
      <dgm:spPr/>
    </dgm:pt>
    <dgm:pt modelId="{3F464897-28F5-410E-9696-43F706A9FBE4}" type="pres">
      <dgm:prSet presAssocID="{BA552BBE-015D-4071-A1EC-8B9882E94C65}" presName="parentLeftMargin" presStyleLbl="node1" presStyleIdx="2" presStyleCnt="6"/>
      <dgm:spPr/>
    </dgm:pt>
    <dgm:pt modelId="{F041AEE6-7F0C-429F-A5D3-905F776C7E70}" type="pres">
      <dgm:prSet presAssocID="{BA552BBE-015D-4071-A1EC-8B9882E94C6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F217867-A03D-4A8B-964D-8572C2F7D647}" type="pres">
      <dgm:prSet presAssocID="{BA552BBE-015D-4071-A1EC-8B9882E94C65}" presName="negativeSpace" presStyleCnt="0"/>
      <dgm:spPr/>
    </dgm:pt>
    <dgm:pt modelId="{342FEC3C-0F30-4065-BD27-3AF9C6FE50CB}" type="pres">
      <dgm:prSet presAssocID="{BA552BBE-015D-4071-A1EC-8B9882E94C65}" presName="childText" presStyleLbl="conFgAcc1" presStyleIdx="3" presStyleCnt="6">
        <dgm:presLayoutVars>
          <dgm:bulletEnabled val="1"/>
        </dgm:presLayoutVars>
      </dgm:prSet>
      <dgm:spPr/>
    </dgm:pt>
    <dgm:pt modelId="{13873FC4-CB6C-4F26-9E67-056A037B1112}" type="pres">
      <dgm:prSet presAssocID="{2CE3A710-89EC-4FF7-941D-D9EA1BA840B8}" presName="spaceBetweenRectangles" presStyleCnt="0"/>
      <dgm:spPr/>
    </dgm:pt>
    <dgm:pt modelId="{136AB654-68C2-49FB-A78D-1C0FCCD65422}" type="pres">
      <dgm:prSet presAssocID="{BE389E6E-73D1-4A47-B1DB-DA0B8F111C91}" presName="parentLin" presStyleCnt="0"/>
      <dgm:spPr/>
    </dgm:pt>
    <dgm:pt modelId="{F85E137B-B287-49D5-AB7C-5E21EFE425F5}" type="pres">
      <dgm:prSet presAssocID="{BE389E6E-73D1-4A47-B1DB-DA0B8F111C91}" presName="parentLeftMargin" presStyleLbl="node1" presStyleIdx="3" presStyleCnt="6"/>
      <dgm:spPr/>
    </dgm:pt>
    <dgm:pt modelId="{875FEDC5-8EE7-4749-BA84-B55728C6F936}" type="pres">
      <dgm:prSet presAssocID="{BE389E6E-73D1-4A47-B1DB-DA0B8F111C9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6D1A4AC-0957-4D3F-A883-EA0329E0D041}" type="pres">
      <dgm:prSet presAssocID="{BE389E6E-73D1-4A47-B1DB-DA0B8F111C91}" presName="negativeSpace" presStyleCnt="0"/>
      <dgm:spPr/>
    </dgm:pt>
    <dgm:pt modelId="{7D48F86F-0E40-40D0-BC36-F3E421836F75}" type="pres">
      <dgm:prSet presAssocID="{BE389E6E-73D1-4A47-B1DB-DA0B8F111C91}" presName="childText" presStyleLbl="conFgAcc1" presStyleIdx="4" presStyleCnt="6">
        <dgm:presLayoutVars>
          <dgm:bulletEnabled val="1"/>
        </dgm:presLayoutVars>
      </dgm:prSet>
      <dgm:spPr/>
    </dgm:pt>
    <dgm:pt modelId="{41891581-05B5-4FDB-AE4C-DD9CD6D6D6A6}" type="pres">
      <dgm:prSet presAssocID="{B326B234-767E-4F95-96B5-B94713CF45C2}" presName="spaceBetweenRectangles" presStyleCnt="0"/>
      <dgm:spPr/>
    </dgm:pt>
    <dgm:pt modelId="{2A4B1BAD-3939-4328-AA16-A8B484CFA8E7}" type="pres">
      <dgm:prSet presAssocID="{41FEC05A-C83F-4BCB-8107-7E8C776E2C8A}" presName="parentLin" presStyleCnt="0"/>
      <dgm:spPr/>
    </dgm:pt>
    <dgm:pt modelId="{F0D465D3-C3D0-40AA-9F3F-04C111D2A3DB}" type="pres">
      <dgm:prSet presAssocID="{41FEC05A-C83F-4BCB-8107-7E8C776E2C8A}" presName="parentLeftMargin" presStyleLbl="node1" presStyleIdx="4" presStyleCnt="6"/>
      <dgm:spPr/>
    </dgm:pt>
    <dgm:pt modelId="{79CC7473-FEB6-4D48-86CE-3DDF7BE64505}" type="pres">
      <dgm:prSet presAssocID="{41FEC05A-C83F-4BCB-8107-7E8C776E2C8A}" presName="parentText" presStyleLbl="node1" presStyleIdx="5" presStyleCnt="6" custLinFactNeighborY="4665">
        <dgm:presLayoutVars>
          <dgm:chMax val="0"/>
          <dgm:bulletEnabled val="1"/>
        </dgm:presLayoutVars>
      </dgm:prSet>
      <dgm:spPr/>
    </dgm:pt>
    <dgm:pt modelId="{F01B7095-EF0A-4F48-8ADA-DA2F5E440C82}" type="pres">
      <dgm:prSet presAssocID="{41FEC05A-C83F-4BCB-8107-7E8C776E2C8A}" presName="negativeSpace" presStyleCnt="0"/>
      <dgm:spPr/>
    </dgm:pt>
    <dgm:pt modelId="{C6C783DB-3550-412C-B9F3-82F28221DFB8}" type="pres">
      <dgm:prSet presAssocID="{41FEC05A-C83F-4BCB-8107-7E8C776E2C8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2AAEF21B-ED79-4CCC-AC38-23E15F365A2F}" srcId="{8F05ADCE-D0F6-422E-A242-6577D6EE78C3}" destId="{41FEC05A-C83F-4BCB-8107-7E8C776E2C8A}" srcOrd="5" destOrd="0" parTransId="{E284F233-DE11-4E1A-AA81-7917FE1772BC}" sibTransId="{ECF41E15-9E23-4758-B42B-4475C47AB803}"/>
    <dgm:cxn modelId="{4BC6C425-8091-4056-889A-8264A155E215}" type="presOf" srcId="{38274475-A7C9-4C34-8FC2-507B3F195890}" destId="{082FBE13-29D9-406C-BBA2-30E2D89AF901}" srcOrd="0" destOrd="0" presId="urn:microsoft.com/office/officeart/2005/8/layout/list1"/>
    <dgm:cxn modelId="{A3CF0E28-A647-4E70-A181-DD4FDCD88AB7}" type="presOf" srcId="{88C0B07B-8D93-4510-BECF-06FB94408D28}" destId="{88AB7A23-D7D4-4061-B404-36364C057BFA}" srcOrd="1" destOrd="0" presId="urn:microsoft.com/office/officeart/2005/8/layout/list1"/>
    <dgm:cxn modelId="{C3E7593B-021E-42D7-AAED-7687A889FB96}" srcId="{8F05ADCE-D0F6-422E-A242-6577D6EE78C3}" destId="{BA552BBE-015D-4071-A1EC-8B9882E94C65}" srcOrd="3" destOrd="0" parTransId="{EA4EEF3C-0516-4F2F-8505-ED794E3B8A44}" sibTransId="{2CE3A710-89EC-4FF7-941D-D9EA1BA840B8}"/>
    <dgm:cxn modelId="{A82FA63B-7D99-4521-A768-FE600F74D8F8}" srcId="{8F05ADCE-D0F6-422E-A242-6577D6EE78C3}" destId="{88C0B07B-8D93-4510-BECF-06FB94408D28}" srcOrd="1" destOrd="0" parTransId="{38752091-D3D9-4DBF-BC90-37B67D612627}" sibTransId="{4F4214E3-1337-4BB9-9D7D-47390B87CDD2}"/>
    <dgm:cxn modelId="{AA54245B-28A7-4FD4-AE46-B834A1DD0092}" type="presOf" srcId="{BE389E6E-73D1-4A47-B1DB-DA0B8F111C91}" destId="{875FEDC5-8EE7-4749-BA84-B55728C6F936}" srcOrd="1" destOrd="0" presId="urn:microsoft.com/office/officeart/2005/8/layout/list1"/>
    <dgm:cxn modelId="{DB63E84D-98D6-4639-9ED3-32BBADE050AA}" srcId="{8F05ADCE-D0F6-422E-A242-6577D6EE78C3}" destId="{38274475-A7C9-4C34-8FC2-507B3F195890}" srcOrd="0" destOrd="0" parTransId="{7512AAB8-3C73-46B6-AFB1-AD6BD13D172D}" sibTransId="{0EF55E00-0F8E-49D0-9C81-37CD9F57F2C9}"/>
    <dgm:cxn modelId="{B0666C70-CBFB-43E6-A1D2-5B961D640BDC}" type="presOf" srcId="{BA552BBE-015D-4071-A1EC-8B9882E94C65}" destId="{3F464897-28F5-410E-9696-43F706A9FBE4}" srcOrd="0" destOrd="0" presId="urn:microsoft.com/office/officeart/2005/8/layout/list1"/>
    <dgm:cxn modelId="{CB5E667B-C042-4B8A-9D81-3DBE3C10B900}" type="presOf" srcId="{41FEC05A-C83F-4BCB-8107-7E8C776E2C8A}" destId="{F0D465D3-C3D0-40AA-9F3F-04C111D2A3DB}" srcOrd="0" destOrd="0" presId="urn:microsoft.com/office/officeart/2005/8/layout/list1"/>
    <dgm:cxn modelId="{D8BD1E86-F4BC-4F3F-B399-3A231A4BADA9}" type="presOf" srcId="{38274475-A7C9-4C34-8FC2-507B3F195890}" destId="{0EA2069B-3659-4929-8E8C-525B8015012F}" srcOrd="1" destOrd="0" presId="urn:microsoft.com/office/officeart/2005/8/layout/list1"/>
    <dgm:cxn modelId="{B228AF88-DA98-4961-9D78-9E8AB80A4023}" type="presOf" srcId="{2C77B128-EA26-49E6-88F9-E9FBCAA3A61D}" destId="{170DE394-6C4F-4C09-B119-0910362E0669}" srcOrd="1" destOrd="0" presId="urn:microsoft.com/office/officeart/2005/8/layout/list1"/>
    <dgm:cxn modelId="{2EC1A09A-DA5F-43CC-9A5F-25C5FB963484}" type="presOf" srcId="{BE389E6E-73D1-4A47-B1DB-DA0B8F111C91}" destId="{F85E137B-B287-49D5-AB7C-5E21EFE425F5}" srcOrd="0" destOrd="0" presId="urn:microsoft.com/office/officeart/2005/8/layout/list1"/>
    <dgm:cxn modelId="{3835139E-9288-4CDF-B23E-B3CAA2D3632C}" type="presOf" srcId="{2C77B128-EA26-49E6-88F9-E9FBCAA3A61D}" destId="{D57C2251-46C3-40CF-A23E-B7CC9245A50A}" srcOrd="0" destOrd="0" presId="urn:microsoft.com/office/officeart/2005/8/layout/list1"/>
    <dgm:cxn modelId="{92CDA7A0-7924-47AB-93FA-835ACA036D9A}" type="presOf" srcId="{BA552BBE-015D-4071-A1EC-8B9882E94C65}" destId="{F041AEE6-7F0C-429F-A5D3-905F776C7E70}" srcOrd="1" destOrd="0" presId="urn:microsoft.com/office/officeart/2005/8/layout/list1"/>
    <dgm:cxn modelId="{75E837A7-33DA-417A-9522-8F03C5A5EE43}" type="presOf" srcId="{8F05ADCE-D0F6-422E-A242-6577D6EE78C3}" destId="{A562B768-F65B-4711-87A3-AF602F51F512}" srcOrd="0" destOrd="0" presId="urn:microsoft.com/office/officeart/2005/8/layout/list1"/>
    <dgm:cxn modelId="{79BFB3DE-26ED-4ACF-B6FF-2A2B3E7A0386}" srcId="{8F05ADCE-D0F6-422E-A242-6577D6EE78C3}" destId="{2C77B128-EA26-49E6-88F9-E9FBCAA3A61D}" srcOrd="2" destOrd="0" parTransId="{B62DDBC7-1E9E-40F3-83FE-E036E103F863}" sibTransId="{8B174559-956E-42FE-92DC-5978D2930E79}"/>
    <dgm:cxn modelId="{DBE2A7F1-39EC-455E-A5B5-1BF9F775ECC7}" type="presOf" srcId="{41FEC05A-C83F-4BCB-8107-7E8C776E2C8A}" destId="{79CC7473-FEB6-4D48-86CE-3DDF7BE64505}" srcOrd="1" destOrd="0" presId="urn:microsoft.com/office/officeart/2005/8/layout/list1"/>
    <dgm:cxn modelId="{C65CF7F2-132C-4E19-8EA1-B445DBF39C4C}" type="presOf" srcId="{88C0B07B-8D93-4510-BECF-06FB94408D28}" destId="{2F0F0828-087E-496A-8DC2-B8B41A1E2135}" srcOrd="0" destOrd="0" presId="urn:microsoft.com/office/officeart/2005/8/layout/list1"/>
    <dgm:cxn modelId="{E62AE5F5-9421-48EE-8263-EDE21ED5B7FD}" srcId="{8F05ADCE-D0F6-422E-A242-6577D6EE78C3}" destId="{BE389E6E-73D1-4A47-B1DB-DA0B8F111C91}" srcOrd="4" destOrd="0" parTransId="{7FB4FD9C-213C-4D0F-81DE-2381B9830ECE}" sibTransId="{B326B234-767E-4F95-96B5-B94713CF45C2}"/>
    <dgm:cxn modelId="{01AFEF07-D058-423D-806F-3F57F2B3D722}" type="presParOf" srcId="{A562B768-F65B-4711-87A3-AF602F51F512}" destId="{6324B276-1032-45FF-9068-65F91FAE03D5}" srcOrd="0" destOrd="0" presId="urn:microsoft.com/office/officeart/2005/8/layout/list1"/>
    <dgm:cxn modelId="{AADFF25D-6769-4797-BB36-F50E79D70FA6}" type="presParOf" srcId="{6324B276-1032-45FF-9068-65F91FAE03D5}" destId="{082FBE13-29D9-406C-BBA2-30E2D89AF901}" srcOrd="0" destOrd="0" presId="urn:microsoft.com/office/officeart/2005/8/layout/list1"/>
    <dgm:cxn modelId="{6C6815F7-A0DF-4A48-A5BB-FB18902CD869}" type="presParOf" srcId="{6324B276-1032-45FF-9068-65F91FAE03D5}" destId="{0EA2069B-3659-4929-8E8C-525B8015012F}" srcOrd="1" destOrd="0" presId="urn:microsoft.com/office/officeart/2005/8/layout/list1"/>
    <dgm:cxn modelId="{48B7A86F-97C5-4371-A43E-1C4172DC74B6}" type="presParOf" srcId="{A562B768-F65B-4711-87A3-AF602F51F512}" destId="{C378BDE7-F81C-4B94-9131-9BBD584D4D36}" srcOrd="1" destOrd="0" presId="urn:microsoft.com/office/officeart/2005/8/layout/list1"/>
    <dgm:cxn modelId="{1E8EC19C-411F-4804-9908-37A814C2DFE2}" type="presParOf" srcId="{A562B768-F65B-4711-87A3-AF602F51F512}" destId="{DCB64462-C54F-4F86-8F6D-7F6FEEF1E1BD}" srcOrd="2" destOrd="0" presId="urn:microsoft.com/office/officeart/2005/8/layout/list1"/>
    <dgm:cxn modelId="{64E76782-5E25-4313-BC4E-ECF56511E1EC}" type="presParOf" srcId="{A562B768-F65B-4711-87A3-AF602F51F512}" destId="{883FAB04-01BB-46C7-B825-B7DE62A168B8}" srcOrd="3" destOrd="0" presId="urn:microsoft.com/office/officeart/2005/8/layout/list1"/>
    <dgm:cxn modelId="{1C1563CB-BC5D-48A9-B231-B89ED3D47D57}" type="presParOf" srcId="{A562B768-F65B-4711-87A3-AF602F51F512}" destId="{BE91F7B9-F6FE-4C1E-A0DD-4D1573600D77}" srcOrd="4" destOrd="0" presId="urn:microsoft.com/office/officeart/2005/8/layout/list1"/>
    <dgm:cxn modelId="{2FD5571E-C7AD-4527-B1D8-E3B3F5692B70}" type="presParOf" srcId="{BE91F7B9-F6FE-4C1E-A0DD-4D1573600D77}" destId="{2F0F0828-087E-496A-8DC2-B8B41A1E2135}" srcOrd="0" destOrd="0" presId="urn:microsoft.com/office/officeart/2005/8/layout/list1"/>
    <dgm:cxn modelId="{A19479B2-D915-45F3-BB19-C2D6745577A9}" type="presParOf" srcId="{BE91F7B9-F6FE-4C1E-A0DD-4D1573600D77}" destId="{88AB7A23-D7D4-4061-B404-36364C057BFA}" srcOrd="1" destOrd="0" presId="urn:microsoft.com/office/officeart/2005/8/layout/list1"/>
    <dgm:cxn modelId="{ACA6D27F-EEB2-43E3-8BE1-0F62CEC8EDD8}" type="presParOf" srcId="{A562B768-F65B-4711-87A3-AF602F51F512}" destId="{A7CD9565-0BDC-4DAA-9291-EDC1DE1794F6}" srcOrd="5" destOrd="0" presId="urn:microsoft.com/office/officeart/2005/8/layout/list1"/>
    <dgm:cxn modelId="{3A6BE4CC-1FC9-4EF9-A5D0-877C47136CF8}" type="presParOf" srcId="{A562B768-F65B-4711-87A3-AF602F51F512}" destId="{8387AD6A-4F27-4B95-A562-1683FBF649FF}" srcOrd="6" destOrd="0" presId="urn:microsoft.com/office/officeart/2005/8/layout/list1"/>
    <dgm:cxn modelId="{DD2CADF4-862C-4E4C-A994-B456583FD4E5}" type="presParOf" srcId="{A562B768-F65B-4711-87A3-AF602F51F512}" destId="{651D4933-AEDC-4D62-BAEE-DA0BCCE9DACF}" srcOrd="7" destOrd="0" presId="urn:microsoft.com/office/officeart/2005/8/layout/list1"/>
    <dgm:cxn modelId="{6375FE5B-1B23-4AA7-8898-7A3A53F92640}" type="presParOf" srcId="{A562B768-F65B-4711-87A3-AF602F51F512}" destId="{E37371B2-4336-4C9F-B1DA-81D0DA467D77}" srcOrd="8" destOrd="0" presId="urn:microsoft.com/office/officeart/2005/8/layout/list1"/>
    <dgm:cxn modelId="{9ED39A4F-FE2E-49DF-AB80-D793ED8913CE}" type="presParOf" srcId="{E37371B2-4336-4C9F-B1DA-81D0DA467D77}" destId="{D57C2251-46C3-40CF-A23E-B7CC9245A50A}" srcOrd="0" destOrd="0" presId="urn:microsoft.com/office/officeart/2005/8/layout/list1"/>
    <dgm:cxn modelId="{251CA882-23AE-4225-B538-56ADD489D9F2}" type="presParOf" srcId="{E37371B2-4336-4C9F-B1DA-81D0DA467D77}" destId="{170DE394-6C4F-4C09-B119-0910362E0669}" srcOrd="1" destOrd="0" presId="urn:microsoft.com/office/officeart/2005/8/layout/list1"/>
    <dgm:cxn modelId="{F95154AB-FD43-4554-B4C2-05A517642209}" type="presParOf" srcId="{A562B768-F65B-4711-87A3-AF602F51F512}" destId="{6F9A6523-39D3-49E6-BE71-90EC653D8C75}" srcOrd="9" destOrd="0" presId="urn:microsoft.com/office/officeart/2005/8/layout/list1"/>
    <dgm:cxn modelId="{FA45E564-49F1-482B-9F86-27211B227102}" type="presParOf" srcId="{A562B768-F65B-4711-87A3-AF602F51F512}" destId="{DA6EC800-4A5E-4433-B1BD-149B73673078}" srcOrd="10" destOrd="0" presId="urn:microsoft.com/office/officeart/2005/8/layout/list1"/>
    <dgm:cxn modelId="{A3456AE4-7C2B-4F14-8C7F-05582D910226}" type="presParOf" srcId="{A562B768-F65B-4711-87A3-AF602F51F512}" destId="{F27338F8-BE83-42C1-BF94-69530EA418E8}" srcOrd="11" destOrd="0" presId="urn:microsoft.com/office/officeart/2005/8/layout/list1"/>
    <dgm:cxn modelId="{F776EBDA-EEFD-47B9-9CBA-912998D16180}" type="presParOf" srcId="{A562B768-F65B-4711-87A3-AF602F51F512}" destId="{F6E9E715-2CDF-40A5-9C59-ADF2932B97F6}" srcOrd="12" destOrd="0" presId="urn:microsoft.com/office/officeart/2005/8/layout/list1"/>
    <dgm:cxn modelId="{27BA3CA2-87AB-4EED-A363-6C29EF3AD9D9}" type="presParOf" srcId="{F6E9E715-2CDF-40A5-9C59-ADF2932B97F6}" destId="{3F464897-28F5-410E-9696-43F706A9FBE4}" srcOrd="0" destOrd="0" presId="urn:microsoft.com/office/officeart/2005/8/layout/list1"/>
    <dgm:cxn modelId="{8E135CC7-3562-4C58-BD26-B3AF9EE96E1A}" type="presParOf" srcId="{F6E9E715-2CDF-40A5-9C59-ADF2932B97F6}" destId="{F041AEE6-7F0C-429F-A5D3-905F776C7E70}" srcOrd="1" destOrd="0" presId="urn:microsoft.com/office/officeart/2005/8/layout/list1"/>
    <dgm:cxn modelId="{52497609-0C88-471C-8263-3EDE99CB28CF}" type="presParOf" srcId="{A562B768-F65B-4711-87A3-AF602F51F512}" destId="{6F217867-A03D-4A8B-964D-8572C2F7D647}" srcOrd="13" destOrd="0" presId="urn:microsoft.com/office/officeart/2005/8/layout/list1"/>
    <dgm:cxn modelId="{C6AD9710-DBFD-4132-8953-1DA2A0083EB9}" type="presParOf" srcId="{A562B768-F65B-4711-87A3-AF602F51F512}" destId="{342FEC3C-0F30-4065-BD27-3AF9C6FE50CB}" srcOrd="14" destOrd="0" presId="urn:microsoft.com/office/officeart/2005/8/layout/list1"/>
    <dgm:cxn modelId="{429F6528-8F85-4267-B44C-003ADB4D7F70}" type="presParOf" srcId="{A562B768-F65B-4711-87A3-AF602F51F512}" destId="{13873FC4-CB6C-4F26-9E67-056A037B1112}" srcOrd="15" destOrd="0" presId="urn:microsoft.com/office/officeart/2005/8/layout/list1"/>
    <dgm:cxn modelId="{25A7876C-B181-45F6-B5CD-4B2FF834A2BA}" type="presParOf" srcId="{A562B768-F65B-4711-87A3-AF602F51F512}" destId="{136AB654-68C2-49FB-A78D-1C0FCCD65422}" srcOrd="16" destOrd="0" presId="urn:microsoft.com/office/officeart/2005/8/layout/list1"/>
    <dgm:cxn modelId="{93C739A0-9C72-4B4F-A16A-DAD485689105}" type="presParOf" srcId="{136AB654-68C2-49FB-A78D-1C0FCCD65422}" destId="{F85E137B-B287-49D5-AB7C-5E21EFE425F5}" srcOrd="0" destOrd="0" presId="urn:microsoft.com/office/officeart/2005/8/layout/list1"/>
    <dgm:cxn modelId="{10769009-3EFB-41E6-A2E2-A978033786AF}" type="presParOf" srcId="{136AB654-68C2-49FB-A78D-1C0FCCD65422}" destId="{875FEDC5-8EE7-4749-BA84-B55728C6F936}" srcOrd="1" destOrd="0" presId="urn:microsoft.com/office/officeart/2005/8/layout/list1"/>
    <dgm:cxn modelId="{2B40A3A8-A926-4FDD-A58C-F9F75794CC81}" type="presParOf" srcId="{A562B768-F65B-4711-87A3-AF602F51F512}" destId="{76D1A4AC-0957-4D3F-A883-EA0329E0D041}" srcOrd="17" destOrd="0" presId="urn:microsoft.com/office/officeart/2005/8/layout/list1"/>
    <dgm:cxn modelId="{E472565C-6C0F-4882-9D00-4BB4133B051E}" type="presParOf" srcId="{A562B768-F65B-4711-87A3-AF602F51F512}" destId="{7D48F86F-0E40-40D0-BC36-F3E421836F75}" srcOrd="18" destOrd="0" presId="urn:microsoft.com/office/officeart/2005/8/layout/list1"/>
    <dgm:cxn modelId="{2E314AFB-C311-421D-8309-5A4CE51214BE}" type="presParOf" srcId="{A562B768-F65B-4711-87A3-AF602F51F512}" destId="{41891581-05B5-4FDB-AE4C-DD9CD6D6D6A6}" srcOrd="19" destOrd="0" presId="urn:microsoft.com/office/officeart/2005/8/layout/list1"/>
    <dgm:cxn modelId="{14329821-5FEF-42F6-A095-103C3190DCDD}" type="presParOf" srcId="{A562B768-F65B-4711-87A3-AF602F51F512}" destId="{2A4B1BAD-3939-4328-AA16-A8B484CFA8E7}" srcOrd="20" destOrd="0" presId="urn:microsoft.com/office/officeart/2005/8/layout/list1"/>
    <dgm:cxn modelId="{A9EF914D-457B-4C5E-8356-52B6056A91A6}" type="presParOf" srcId="{2A4B1BAD-3939-4328-AA16-A8B484CFA8E7}" destId="{F0D465D3-C3D0-40AA-9F3F-04C111D2A3DB}" srcOrd="0" destOrd="0" presId="urn:microsoft.com/office/officeart/2005/8/layout/list1"/>
    <dgm:cxn modelId="{5DE890D5-5AC4-4A74-9652-971473054423}" type="presParOf" srcId="{2A4B1BAD-3939-4328-AA16-A8B484CFA8E7}" destId="{79CC7473-FEB6-4D48-86CE-3DDF7BE64505}" srcOrd="1" destOrd="0" presId="urn:microsoft.com/office/officeart/2005/8/layout/list1"/>
    <dgm:cxn modelId="{7BC86D70-4FCB-4125-AD5A-E92043ADA539}" type="presParOf" srcId="{A562B768-F65B-4711-87A3-AF602F51F512}" destId="{F01B7095-EF0A-4F48-8ADA-DA2F5E440C82}" srcOrd="21" destOrd="0" presId="urn:microsoft.com/office/officeart/2005/8/layout/list1"/>
    <dgm:cxn modelId="{CDD66E03-93EF-4614-88D8-6B043E59038B}" type="presParOf" srcId="{A562B768-F65B-4711-87A3-AF602F51F512}" destId="{C6C783DB-3550-412C-B9F3-82F28221DFB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8AEFE6-09C3-4C19-85EB-C886AAA87F4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7DF79F-5453-4455-B6C0-264FF5436BE3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مُنْفَصِلَة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F9B94EA-BED8-42C7-AF60-41DFA1C06F16}" type="parTrans" cxnId="{38A0475D-A7C2-44E0-B48D-DDA3DDCF3E7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8028459-80B7-43FC-940F-056A19275BB1}" type="sibTrans" cxnId="{38A0475D-A7C2-44E0-B48D-DDA3DDCF3E7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EC5FC13-49C8-4A23-8F6B-EB7D04B27714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مُتَّصِلَة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4A45593-D9A0-4199-BFD6-01CD9EA709F0}" type="parTrans" cxnId="{0E913F34-2169-4AD1-B4AA-F006AA498F9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2B17E1E-3173-48FB-A435-19B3685E2FE2}" type="sibTrans" cxnId="{0E913F34-2169-4AD1-B4AA-F006AA498F9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CF19625-5C57-4EC6-BAE5-385A2D9B3030}">
      <dgm:prSet phldrT="[Text]"/>
      <dgm:spPr/>
      <dgm:t>
        <a:bodyPr/>
        <a:lstStyle/>
        <a:p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مُسْتَتِرَة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E3FE9C6-12F6-4D20-B9DF-D1F43B202BA8}" type="parTrans" cxnId="{46C3F830-FA7A-4A9F-A9A7-249E9199267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DE0049C-2881-4717-BBEF-09D239DF58F4}" type="sibTrans" cxnId="{46C3F830-FA7A-4A9F-A9A7-249E9199267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CEAD617-48B3-4E18-AC16-2D3E3BB53E57}" type="pres">
      <dgm:prSet presAssocID="{FC8AEFE6-09C3-4C19-85EB-C886AAA87F43}" presName="diagram" presStyleCnt="0">
        <dgm:presLayoutVars>
          <dgm:dir val="rev"/>
          <dgm:resizeHandles val="exact"/>
        </dgm:presLayoutVars>
      </dgm:prSet>
      <dgm:spPr/>
    </dgm:pt>
    <dgm:pt modelId="{3B85CB4F-E4BD-4DE7-AA70-D2D9E70FBC10}" type="pres">
      <dgm:prSet presAssocID="{7E7DF79F-5453-4455-B6C0-264FF5436BE3}" presName="node" presStyleLbl="node1" presStyleIdx="0" presStyleCnt="3">
        <dgm:presLayoutVars>
          <dgm:bulletEnabled val="1"/>
        </dgm:presLayoutVars>
      </dgm:prSet>
      <dgm:spPr/>
    </dgm:pt>
    <dgm:pt modelId="{4A774CEF-21AE-4F8C-8FD0-C20FC89376F5}" type="pres">
      <dgm:prSet presAssocID="{78028459-80B7-43FC-940F-056A19275BB1}" presName="sibTrans" presStyleCnt="0"/>
      <dgm:spPr/>
    </dgm:pt>
    <dgm:pt modelId="{96C4A158-3E58-4599-9A43-6B21F5F82508}" type="pres">
      <dgm:prSet presAssocID="{CEC5FC13-49C8-4A23-8F6B-EB7D04B27714}" presName="node" presStyleLbl="node1" presStyleIdx="1" presStyleCnt="3">
        <dgm:presLayoutVars>
          <dgm:bulletEnabled val="1"/>
        </dgm:presLayoutVars>
      </dgm:prSet>
      <dgm:spPr/>
    </dgm:pt>
    <dgm:pt modelId="{5B3226DA-7592-4D4A-831D-62329324D30D}" type="pres">
      <dgm:prSet presAssocID="{72B17E1E-3173-48FB-A435-19B3685E2FE2}" presName="sibTrans" presStyleCnt="0"/>
      <dgm:spPr/>
    </dgm:pt>
    <dgm:pt modelId="{73F79CB0-4B0D-4289-A3E8-81372F66329D}" type="pres">
      <dgm:prSet presAssocID="{9CF19625-5C57-4EC6-BAE5-385A2D9B3030}" presName="node" presStyleLbl="node1" presStyleIdx="2" presStyleCnt="3">
        <dgm:presLayoutVars>
          <dgm:bulletEnabled val="1"/>
        </dgm:presLayoutVars>
      </dgm:prSet>
      <dgm:spPr/>
    </dgm:pt>
  </dgm:ptLst>
  <dgm:cxnLst>
    <dgm:cxn modelId="{19A37A03-F94E-4799-B717-2A9D48EBFA76}" type="presOf" srcId="{9CF19625-5C57-4EC6-BAE5-385A2D9B3030}" destId="{73F79CB0-4B0D-4289-A3E8-81372F66329D}" srcOrd="0" destOrd="0" presId="urn:microsoft.com/office/officeart/2005/8/layout/default"/>
    <dgm:cxn modelId="{C2E62E18-C202-496E-918E-25024113EFE0}" type="presOf" srcId="{7E7DF79F-5453-4455-B6C0-264FF5436BE3}" destId="{3B85CB4F-E4BD-4DE7-AA70-D2D9E70FBC10}" srcOrd="0" destOrd="0" presId="urn:microsoft.com/office/officeart/2005/8/layout/default"/>
    <dgm:cxn modelId="{46C3F830-FA7A-4A9F-A9A7-249E91992679}" srcId="{FC8AEFE6-09C3-4C19-85EB-C886AAA87F43}" destId="{9CF19625-5C57-4EC6-BAE5-385A2D9B3030}" srcOrd="2" destOrd="0" parTransId="{4E3FE9C6-12F6-4D20-B9DF-D1F43B202BA8}" sibTransId="{EDE0049C-2881-4717-BBEF-09D239DF58F4}"/>
    <dgm:cxn modelId="{0E913F34-2169-4AD1-B4AA-F006AA498F99}" srcId="{FC8AEFE6-09C3-4C19-85EB-C886AAA87F43}" destId="{CEC5FC13-49C8-4A23-8F6B-EB7D04B27714}" srcOrd="1" destOrd="0" parTransId="{F4A45593-D9A0-4199-BFD6-01CD9EA709F0}" sibTransId="{72B17E1E-3173-48FB-A435-19B3685E2FE2}"/>
    <dgm:cxn modelId="{38A0475D-A7C2-44E0-B48D-DDA3DDCF3E7D}" srcId="{FC8AEFE6-09C3-4C19-85EB-C886AAA87F43}" destId="{7E7DF79F-5453-4455-B6C0-264FF5436BE3}" srcOrd="0" destOrd="0" parTransId="{BF9B94EA-BED8-42C7-AF60-41DFA1C06F16}" sibTransId="{78028459-80B7-43FC-940F-056A19275BB1}"/>
    <dgm:cxn modelId="{83E592AC-B1EA-4327-86AC-6BF4D4BCD853}" type="presOf" srcId="{CEC5FC13-49C8-4A23-8F6B-EB7D04B27714}" destId="{96C4A158-3E58-4599-9A43-6B21F5F82508}" srcOrd="0" destOrd="0" presId="urn:microsoft.com/office/officeart/2005/8/layout/default"/>
    <dgm:cxn modelId="{CAD77DC2-2D65-4488-ABBA-A1C33038E839}" type="presOf" srcId="{FC8AEFE6-09C3-4C19-85EB-C886AAA87F43}" destId="{7CEAD617-48B3-4E18-AC16-2D3E3BB53E57}" srcOrd="0" destOrd="0" presId="urn:microsoft.com/office/officeart/2005/8/layout/default"/>
    <dgm:cxn modelId="{C3349E20-A328-41FA-9B30-15E901211538}" type="presParOf" srcId="{7CEAD617-48B3-4E18-AC16-2D3E3BB53E57}" destId="{3B85CB4F-E4BD-4DE7-AA70-D2D9E70FBC10}" srcOrd="0" destOrd="0" presId="urn:microsoft.com/office/officeart/2005/8/layout/default"/>
    <dgm:cxn modelId="{0F0EB4EA-050B-4487-B8F2-07FA8C19AAF2}" type="presParOf" srcId="{7CEAD617-48B3-4E18-AC16-2D3E3BB53E57}" destId="{4A774CEF-21AE-4F8C-8FD0-C20FC89376F5}" srcOrd="1" destOrd="0" presId="urn:microsoft.com/office/officeart/2005/8/layout/default"/>
    <dgm:cxn modelId="{84FCC507-9518-4621-824F-FB624C182E66}" type="presParOf" srcId="{7CEAD617-48B3-4E18-AC16-2D3E3BB53E57}" destId="{96C4A158-3E58-4599-9A43-6B21F5F82508}" srcOrd="2" destOrd="0" presId="urn:microsoft.com/office/officeart/2005/8/layout/default"/>
    <dgm:cxn modelId="{BEF8C12A-8661-4D3D-B6DA-825E5FB562F9}" type="presParOf" srcId="{7CEAD617-48B3-4E18-AC16-2D3E3BB53E57}" destId="{5B3226DA-7592-4D4A-831D-62329324D30D}" srcOrd="3" destOrd="0" presId="urn:microsoft.com/office/officeart/2005/8/layout/default"/>
    <dgm:cxn modelId="{4A32F932-FB67-4EE4-A4C2-73D2E6ABDD89}" type="presParOf" srcId="{7CEAD617-48B3-4E18-AC16-2D3E3BB53E57}" destId="{73F79CB0-4B0D-4289-A3E8-81372F66329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64462-C54F-4F86-8F6D-7F6FEEF1E1BD}">
      <dsp:nvSpPr>
        <dsp:cNvPr id="0" name=""/>
        <dsp:cNvSpPr/>
      </dsp:nvSpPr>
      <dsp:spPr>
        <a:xfrm>
          <a:off x="0" y="41702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2069B-3659-4929-8E8C-525B8015012F}">
      <dsp:nvSpPr>
        <dsp:cNvPr id="0" name=""/>
        <dsp:cNvSpPr/>
      </dsp:nvSpPr>
      <dsp:spPr>
        <a:xfrm>
          <a:off x="2623930" y="44993"/>
          <a:ext cx="7347005" cy="7084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79578"/>
        <a:ext cx="7277835" cy="639310"/>
      </dsp:txXfrm>
    </dsp:sp>
    <dsp:sp modelId="{8387AD6A-4F27-4B95-A562-1683FBF649FF}">
      <dsp:nvSpPr>
        <dsp:cNvPr id="0" name=""/>
        <dsp:cNvSpPr/>
      </dsp:nvSpPr>
      <dsp:spPr>
        <a:xfrm>
          <a:off x="0" y="150566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B7A23-D7D4-4061-B404-36364C057BFA}">
      <dsp:nvSpPr>
        <dsp:cNvPr id="0" name=""/>
        <dsp:cNvSpPr/>
      </dsp:nvSpPr>
      <dsp:spPr>
        <a:xfrm>
          <a:off x="2623930" y="1151423"/>
          <a:ext cx="7347005" cy="708480"/>
        </a:xfrm>
        <a:prstGeom prst="round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1186008"/>
        <a:ext cx="7277835" cy="639310"/>
      </dsp:txXfrm>
    </dsp:sp>
    <dsp:sp modelId="{DA6EC800-4A5E-4433-B1BD-149B73673078}">
      <dsp:nvSpPr>
        <dsp:cNvPr id="0" name=""/>
        <dsp:cNvSpPr/>
      </dsp:nvSpPr>
      <dsp:spPr>
        <a:xfrm>
          <a:off x="0" y="259430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DE394-6C4F-4C09-B119-0910362E0669}">
      <dsp:nvSpPr>
        <dsp:cNvPr id="0" name=""/>
        <dsp:cNvSpPr/>
      </dsp:nvSpPr>
      <dsp:spPr>
        <a:xfrm>
          <a:off x="2623930" y="2222273"/>
          <a:ext cx="7347005" cy="708480"/>
        </a:xfrm>
        <a:prstGeom prst="round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2256858"/>
        <a:ext cx="7277835" cy="639310"/>
      </dsp:txXfrm>
    </dsp:sp>
    <dsp:sp modelId="{342FEC3C-0F30-4065-BD27-3AF9C6FE50CB}">
      <dsp:nvSpPr>
        <dsp:cNvPr id="0" name=""/>
        <dsp:cNvSpPr/>
      </dsp:nvSpPr>
      <dsp:spPr>
        <a:xfrm>
          <a:off x="0" y="368294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1AEE6-7F0C-429F-A5D3-905F776C7E70}">
      <dsp:nvSpPr>
        <dsp:cNvPr id="0" name=""/>
        <dsp:cNvSpPr/>
      </dsp:nvSpPr>
      <dsp:spPr>
        <a:xfrm>
          <a:off x="2623930" y="3328703"/>
          <a:ext cx="7347005" cy="708480"/>
        </a:xfrm>
        <a:prstGeom prst="round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3363288"/>
        <a:ext cx="7277835" cy="639310"/>
      </dsp:txXfrm>
    </dsp:sp>
    <dsp:sp modelId="{7D48F86F-0E40-40D0-BC36-F3E421836F75}">
      <dsp:nvSpPr>
        <dsp:cNvPr id="0" name=""/>
        <dsp:cNvSpPr/>
      </dsp:nvSpPr>
      <dsp:spPr>
        <a:xfrm>
          <a:off x="0" y="477158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FEDC5-8EE7-4749-BA84-B55728C6F936}">
      <dsp:nvSpPr>
        <dsp:cNvPr id="0" name=""/>
        <dsp:cNvSpPr/>
      </dsp:nvSpPr>
      <dsp:spPr>
        <a:xfrm>
          <a:off x="2623930" y="4417342"/>
          <a:ext cx="7347005" cy="708480"/>
        </a:xfrm>
        <a:prstGeom prst="round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4451927"/>
        <a:ext cx="7277835" cy="639310"/>
      </dsp:txXfrm>
    </dsp:sp>
    <dsp:sp modelId="{C6C783DB-3550-412C-B9F3-82F28221DFB8}">
      <dsp:nvSpPr>
        <dsp:cNvPr id="0" name=""/>
        <dsp:cNvSpPr/>
      </dsp:nvSpPr>
      <dsp:spPr>
        <a:xfrm>
          <a:off x="0" y="586022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CC7473-FEB6-4D48-86CE-3DDF7BE64505}">
      <dsp:nvSpPr>
        <dsp:cNvPr id="0" name=""/>
        <dsp:cNvSpPr/>
      </dsp:nvSpPr>
      <dsp:spPr>
        <a:xfrm>
          <a:off x="2623930" y="5539033"/>
          <a:ext cx="7347005" cy="7084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5573618"/>
        <a:ext cx="7277835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5CB4F-E4BD-4DE7-AA70-D2D9E70FBC10}">
      <dsp:nvSpPr>
        <dsp:cNvPr id="0" name=""/>
        <dsp:cNvSpPr/>
      </dsp:nvSpPr>
      <dsp:spPr>
        <a:xfrm>
          <a:off x="6686618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مُنْفَصِلَة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86618" y="731089"/>
        <a:ext cx="3039372" cy="1823623"/>
      </dsp:txXfrm>
    </dsp:sp>
    <dsp:sp modelId="{96C4A158-3E58-4599-9A43-6B21F5F82508}">
      <dsp:nvSpPr>
        <dsp:cNvPr id="0" name=""/>
        <dsp:cNvSpPr/>
      </dsp:nvSpPr>
      <dsp:spPr>
        <a:xfrm>
          <a:off x="3343309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مُتَّصِلَة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343309" y="731089"/>
        <a:ext cx="3039372" cy="1823623"/>
      </dsp:txXfrm>
    </dsp:sp>
    <dsp:sp modelId="{73F79CB0-4B0D-4289-A3E8-81372F66329D}">
      <dsp:nvSpPr>
        <dsp:cNvPr id="0" name=""/>
        <dsp:cNvSpPr/>
      </dsp:nvSpPr>
      <dsp:spPr>
        <a:xfrm>
          <a:off x="0" y="731089"/>
          <a:ext cx="3039372" cy="1823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مُسْتَتِرَة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0" y="731089"/>
        <a:ext cx="3039372" cy="1823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8" name="Google Shape;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96" name="Google Shape;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116" name="Google Shape;1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ar-SY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في إعراب : ما هي ومن هما ؟ يشير المعلم إلى وجه واحد في الإعراب: ما: مبتدأ </a:t>
            </a:r>
            <a:r>
              <a:rPr lang="ar-EG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- </a:t>
            </a:r>
            <a:r>
              <a:rPr lang="ar-SY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هي: خبر، وكذلك في </a:t>
            </a:r>
            <a:r>
              <a:rPr lang="ar-EG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"</a:t>
            </a:r>
            <a:r>
              <a:rPr lang="ar-SY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من هما</a:t>
            </a:r>
            <a:r>
              <a:rPr lang="ar-EG" dirty="0"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؟"</a:t>
            </a:r>
            <a:endParaRPr dirty="0"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122" name="Google Shape;12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…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362 – Arabic Curriculum – Lecture No. </a:t>
            </a:r>
            <a:r>
              <a:rPr lang="ar-EG" sz="1800" b="1" dirty="0"/>
              <a:t>22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عامة">
  <p:cSld name="صفحة عامة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41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التدريبات">
  <p:cSld name="صفحة التدريبات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278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93855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55860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24FD7B-916F-E8F2-6FA4-113C17AA8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>
            <a:normAutofit/>
          </a:bodyPr>
          <a:lstStyle/>
          <a:p>
            <a:pPr rtl="1"/>
            <a:r>
              <a:rPr lang="ar-EG" dirty="0"/>
              <a:t>الضَّمَائِر المُنْفَصِلَة</a:t>
            </a:r>
            <a:br>
              <a:rPr lang="ar-EG" dirty="0"/>
            </a:br>
            <a:r>
              <a:rPr lang="en-US" dirty="0"/>
              <a:t>Separated pronouns</a:t>
            </a:r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Google Shape;118;p10"/>
          <p:cNvGraphicFramePr/>
          <p:nvPr/>
        </p:nvGraphicFramePr>
        <p:xfrm>
          <a:off x="1097280" y="2560320"/>
          <a:ext cx="10387525" cy="32545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8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1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9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656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81365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ه</a:t>
                      </a:r>
                      <a:r>
                        <a:rPr lang="ar-EG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ُ</a:t>
                      </a: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نّ</a:t>
                      </a:r>
                      <a:r>
                        <a:rPr lang="ar-EG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َ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هم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هما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هي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هو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أنتنَّ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أنتم 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أنتما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أنتِ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أنتَ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نحنُ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ar-SY" sz="2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أنا </a:t>
                      </a:r>
                      <a:endParaRPr sz="2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900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مبنيّ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ٌ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 على الك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َ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س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ْ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ر  </a:t>
                      </a:r>
                      <a:endParaRPr sz="1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مبنيّ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ٌ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 على الف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َ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ت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ْ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ح</a:t>
                      </a:r>
                      <a:endParaRPr sz="1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مبني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ٌّ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 على الضّ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َ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مّ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ِ</a:t>
                      </a:r>
                      <a:endParaRPr sz="1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مبنيّ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ٌ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 على السّ</a:t>
                      </a:r>
                      <a:r>
                        <a:rPr lang="ar-EG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ُ</a:t>
                      </a:r>
                      <a:r>
                        <a:rPr lang="ar-SY" sz="1800" u="none" strike="noStrike" cap="none" dirty="0">
                          <a:latin typeface="Scheherazade New" panose="01000600020000020003" pitchFamily="2" charset="-78"/>
                          <a:ea typeface="Scheherazade New" panose="01000600020000020003" pitchFamily="2" charset="-78"/>
                          <a:cs typeface="Scheherazade New" panose="01000600020000020003" pitchFamily="2" charset="-78"/>
                          <a:sym typeface="Simplified Arabic"/>
                        </a:rPr>
                        <a:t>كون </a:t>
                      </a:r>
                      <a:endParaRPr sz="1800" u="none" strike="noStrike" cap="none" dirty="0">
                        <a:latin typeface="Scheherazade New" panose="01000600020000020003" pitchFamily="2" charset="-78"/>
                        <a:ea typeface="Scheherazade New" panose="01000600020000020003" pitchFamily="2" charset="-78"/>
                        <a:cs typeface="Scheherazade New" panose="01000600020000020003" pitchFamily="2" charset="-78"/>
                        <a:sym typeface="Simplified Arabic"/>
                      </a:endParaRPr>
                    </a:p>
                  </a:txBody>
                  <a:tcPr marL="0" marR="0" marT="1828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9" name="Google Shape;119;p10"/>
          <p:cNvSpPr txBox="1"/>
          <p:nvPr/>
        </p:nvSpPr>
        <p:spPr>
          <a:xfrm>
            <a:off x="4403229" y="1579511"/>
            <a:ext cx="6761018" cy="48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الجدول 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الآتي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بعلامات بناء الضمائر: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341812-FE60-15C3-2463-7E5AB6DA4C01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10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EA6DB-3ABC-DCA3-540F-065F38A647E5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"/>
          <p:cNvSpPr txBox="1">
            <a:spLocks noGrp="1"/>
          </p:cNvSpPr>
          <p:nvPr>
            <p:ph type="title"/>
          </p:nvPr>
        </p:nvSpPr>
        <p:spPr>
          <a:xfrm>
            <a:off x="3852153" y="1162843"/>
            <a:ext cx="73346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أعر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الضمائر الم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نفص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لة 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 الشواهد والأمثلة الآتية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 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25" name="Google Shape;125;p11"/>
          <p:cNvSpPr txBox="1">
            <a:spLocks noGrp="1"/>
          </p:cNvSpPr>
          <p:nvPr>
            <p:ph type="body" idx="1"/>
          </p:nvPr>
        </p:nvSpPr>
        <p:spPr>
          <a:xfrm>
            <a:off x="2048256" y="2247089"/>
            <a:ext cx="9619488" cy="4338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62500" lnSpcReduction="20000"/>
          </a:bodyPr>
          <a:lstStyle/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﴿هُوَ ٱلَّذِی خَلَقَكُم مِّن نَّفۡسࣲ وَ ٰ⁠حِدَةࣲ﴾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﴿قَالُوا۟ ٱدۡعُ لَنَا رَبَّكَ یُبَیِّن لَّنَا مَا هِیَ﴾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﴿وَهُمَا یَسۡتَغِیثَانِ ٱللَّهَ﴾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﴿هُنَّ لِبَاسࣱ لَّكُمۡ﴾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﴿أَنتُمَا وَمَنِ ٱتَّبَعَكُمَا ٱلۡغَـٰلِبُونَ﴾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﴿وَأَنَا ٱلتَّوَّابُ ٱلرَّحِیمُ﴾</a:t>
            </a: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أنتما رجلان م</a:t>
            </a:r>
            <a:r>
              <a:rPr lang="ar-EG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ُ</a:t>
            </a:r>
            <a:r>
              <a:rPr lang="ar-SY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هذّ</a:t>
            </a:r>
            <a:r>
              <a:rPr lang="ar-EG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بان</a:t>
            </a:r>
            <a:r>
              <a:rPr lang="ar-EG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.</a:t>
            </a:r>
          </a:p>
          <a:p>
            <a:pPr lvl="0" algn="r" rtl="1">
              <a:lnSpc>
                <a:spcPct val="160000"/>
              </a:lnSpc>
              <a:buClr>
                <a:schemeClr val="dk1"/>
              </a:buClr>
              <a:buSzPts val="2941"/>
            </a:pPr>
            <a:r>
              <a:rPr lang="ar-EG" sz="272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</a:t>
            </a:r>
            <a:r>
              <a:rPr lang="ar-EG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272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ن هما؟</a:t>
            </a:r>
            <a:endParaRPr sz="272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Simplified Arab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0C96A8-BC2C-1DF4-4615-F9FCF119CF6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11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DF5E7B-8F6A-5097-96A3-EDAE7D4B992E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06E16CA-D43B-2F4C-BC4D-04EF49E90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885ED6F-0592-4244-9460-C325C7FA2B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010880"/>
              </p:ext>
            </p:extLst>
          </p:nvPr>
        </p:nvGraphicFramePr>
        <p:xfrm>
          <a:off x="0" y="0"/>
          <a:ext cx="10495722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048B546-E9C9-F1A8-E4E2-5F1FEFE6277D}"/>
              </a:ext>
            </a:extLst>
          </p:cNvPr>
          <p:cNvSpPr/>
          <p:nvPr/>
        </p:nvSpPr>
        <p:spPr>
          <a:xfrm>
            <a:off x="2488019" y="2179674"/>
            <a:ext cx="8133907" cy="8389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1485901" y="0"/>
            <a:ext cx="831532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buSzPts val="4800"/>
            </a:pPr>
            <a:r>
              <a:rPr lang="ar-SY" sz="43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تنقسم الضمائر إلى</a:t>
            </a:r>
            <a:endParaRPr sz="43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4C6F80-8CF0-81DC-74FC-B18763C2C53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3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3BDE25-0A46-F481-6A55-68FD0A00D7AC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50BD69A-6D9F-ED9B-5976-175374F42C55}"/>
              </a:ext>
            </a:extLst>
          </p:cNvPr>
          <p:cNvGraphicFramePr/>
          <p:nvPr/>
        </p:nvGraphicFramePr>
        <p:xfrm>
          <a:off x="1485901" y="2203944"/>
          <a:ext cx="9725991" cy="328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85CB4F-E4BD-4DE7-AA70-D2D9E70FB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3B85CB4F-E4BD-4DE7-AA70-D2D9E70FBC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C4A158-3E58-4599-9A43-6B21F5F82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96C4A158-3E58-4599-9A43-6B21F5F825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F79CB0-4B0D-4289-A3E8-81372F6632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73F79CB0-4B0D-4289-A3E8-81372F6632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784B88-F3D9-6A4F-9660-1A0A1E561ED7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005EC-17A6-4882-8B21-A59C7D0351A5}"/>
              </a:ext>
            </a:extLst>
          </p:cNvPr>
          <p:cNvSpPr txBox="1"/>
          <p:nvPr/>
        </p:nvSpPr>
        <p:spPr>
          <a:xfrm>
            <a:off x="7132982" y="94422"/>
            <a:ext cx="2955235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المُتَكَلِّم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1D2191-1561-4EF3-94F0-E93AFE3CADE5}"/>
              </a:ext>
            </a:extLst>
          </p:cNvPr>
          <p:cNvSpPr txBox="1"/>
          <p:nvPr/>
        </p:nvSpPr>
        <p:spPr>
          <a:xfrm>
            <a:off x="3684104" y="99391"/>
            <a:ext cx="2955235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المُخَاطَب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26DE9-7E8B-41A0-B492-14E61D3D01AD}"/>
              </a:ext>
            </a:extLst>
          </p:cNvPr>
          <p:cNvSpPr txBox="1"/>
          <p:nvPr/>
        </p:nvSpPr>
        <p:spPr>
          <a:xfrm>
            <a:off x="235226" y="94422"/>
            <a:ext cx="2955235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الغَائِب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4AD8C5-2A6C-4E68-A3CB-61E6CDC819E7}"/>
              </a:ext>
            </a:extLst>
          </p:cNvPr>
          <p:cNvSpPr txBox="1"/>
          <p:nvPr/>
        </p:nvSpPr>
        <p:spPr>
          <a:xfrm>
            <a:off x="7460973" y="1813891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أَنَا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83084D-85EC-40BB-851A-13EC0D6C85CC}"/>
              </a:ext>
            </a:extLst>
          </p:cNvPr>
          <p:cNvSpPr txBox="1"/>
          <p:nvPr/>
        </p:nvSpPr>
        <p:spPr>
          <a:xfrm>
            <a:off x="3684099" y="275592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أَنْتِ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4D220-8CB9-4878-AC25-12AED618B617}"/>
              </a:ext>
            </a:extLst>
          </p:cNvPr>
          <p:cNvSpPr txBox="1"/>
          <p:nvPr/>
        </p:nvSpPr>
        <p:spPr>
          <a:xfrm>
            <a:off x="235226" y="275874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هِيَ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18E461-B56D-4D56-B5F3-F83F282AA5E0}"/>
              </a:ext>
            </a:extLst>
          </p:cNvPr>
          <p:cNvSpPr txBox="1"/>
          <p:nvPr/>
        </p:nvSpPr>
        <p:spPr>
          <a:xfrm>
            <a:off x="3684102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أَنْتُمَا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EA8EFF-9D9D-4F18-896F-4F97B06D24C8}"/>
              </a:ext>
            </a:extLst>
          </p:cNvPr>
          <p:cNvSpPr txBox="1"/>
          <p:nvPr/>
        </p:nvSpPr>
        <p:spPr>
          <a:xfrm>
            <a:off x="235226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هُمَا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A500DD-ACDD-47D7-9F15-FB96086112F9}"/>
              </a:ext>
            </a:extLst>
          </p:cNvPr>
          <p:cNvSpPr txBox="1"/>
          <p:nvPr/>
        </p:nvSpPr>
        <p:spPr>
          <a:xfrm>
            <a:off x="3684101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أَنْتُم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0C1520-6DEF-4CE7-8DB3-1A15C7EBFE60}"/>
              </a:ext>
            </a:extLst>
          </p:cNvPr>
          <p:cNvSpPr txBox="1"/>
          <p:nvPr/>
        </p:nvSpPr>
        <p:spPr>
          <a:xfrm>
            <a:off x="3684100" y="559001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أَنْتُنَّ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B7ED17-F440-4C5F-B988-4EF5F4F118BA}"/>
              </a:ext>
            </a:extLst>
          </p:cNvPr>
          <p:cNvSpPr txBox="1"/>
          <p:nvPr/>
        </p:nvSpPr>
        <p:spPr>
          <a:xfrm>
            <a:off x="235226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هُمْ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6AB25B-4F4F-4638-9FB9-2B1B6EB14D14}"/>
              </a:ext>
            </a:extLst>
          </p:cNvPr>
          <p:cNvSpPr txBox="1"/>
          <p:nvPr/>
        </p:nvSpPr>
        <p:spPr>
          <a:xfrm>
            <a:off x="235224" y="5624062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هُنَّ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34F37A-1846-4C09-A500-34781499E058}"/>
              </a:ext>
            </a:extLst>
          </p:cNvPr>
          <p:cNvSpPr txBox="1"/>
          <p:nvPr/>
        </p:nvSpPr>
        <p:spPr>
          <a:xfrm>
            <a:off x="7460973" y="4437822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نَحْنُ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34079-DD78-42E6-99C7-144AC2BE211F}"/>
              </a:ext>
            </a:extLst>
          </p:cNvPr>
          <p:cNvSpPr txBox="1"/>
          <p:nvPr/>
        </p:nvSpPr>
        <p:spPr>
          <a:xfrm>
            <a:off x="10094843" y="181389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مُفْرَد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378B01-2210-4682-B518-8599914145A6}"/>
              </a:ext>
            </a:extLst>
          </p:cNvPr>
          <p:cNvSpPr txBox="1"/>
          <p:nvPr/>
        </p:nvSpPr>
        <p:spPr>
          <a:xfrm>
            <a:off x="10094843" y="3732140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مُثَنَّى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F2A06D-F864-4228-BF80-C4299A1052B5}"/>
              </a:ext>
            </a:extLst>
          </p:cNvPr>
          <p:cNvSpPr txBox="1"/>
          <p:nvPr/>
        </p:nvSpPr>
        <p:spPr>
          <a:xfrm>
            <a:off x="10094843" y="502976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جَمْع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71A5A2-EA05-40D6-85DB-E2ABE24019B1}"/>
              </a:ext>
            </a:extLst>
          </p:cNvPr>
          <p:cNvSpPr txBox="1"/>
          <p:nvPr/>
        </p:nvSpPr>
        <p:spPr>
          <a:xfrm>
            <a:off x="3684104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أَنْتَ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86DA6D-B21E-4EEE-B386-450D04592BF9}"/>
              </a:ext>
            </a:extLst>
          </p:cNvPr>
          <p:cNvSpPr txBox="1"/>
          <p:nvPr/>
        </p:nvSpPr>
        <p:spPr>
          <a:xfrm>
            <a:off x="235226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هُوَ</a:t>
            </a:r>
          </a:p>
        </p:txBody>
      </p:sp>
    </p:spTree>
    <p:extLst>
      <p:ext uri="{BB962C8B-B14F-4D97-AF65-F5344CB8AC3E}">
        <p14:creationId xmlns:p14="http://schemas.microsoft.com/office/powerpoint/2010/main" val="39807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5"/>
          <p:cNvGrpSpPr/>
          <p:nvPr/>
        </p:nvGrpSpPr>
        <p:grpSpPr>
          <a:xfrm>
            <a:off x="1304544" y="1531757"/>
            <a:ext cx="9924288" cy="4774967"/>
            <a:chOff x="1285696" y="2863"/>
            <a:chExt cx="7944207" cy="5791823"/>
          </a:xfrm>
        </p:grpSpPr>
        <p:sp>
          <p:nvSpPr>
            <p:cNvPr id="61" name="Google Shape;61;p5"/>
            <p:cNvSpPr/>
            <p:nvPr/>
          </p:nvSpPr>
          <p:spPr>
            <a:xfrm>
              <a:off x="7818772" y="3490246"/>
              <a:ext cx="91440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2" name="Google Shape;62;p5"/>
            <p:cNvSpPr/>
            <p:nvPr/>
          </p:nvSpPr>
          <p:spPr>
            <a:xfrm>
              <a:off x="5133671" y="1421648"/>
              <a:ext cx="2730821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3" name="Google Shape;63;p5"/>
            <p:cNvSpPr/>
            <p:nvPr/>
          </p:nvSpPr>
          <p:spPr>
            <a:xfrm>
              <a:off x="5087951" y="3490246"/>
              <a:ext cx="91440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4" name="Google Shape;64;p5"/>
            <p:cNvSpPr/>
            <p:nvPr/>
          </p:nvSpPr>
          <p:spPr>
            <a:xfrm>
              <a:off x="5087951" y="1421648"/>
              <a:ext cx="91440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5" name="Google Shape;65;p5"/>
            <p:cNvSpPr/>
            <p:nvPr/>
          </p:nvSpPr>
          <p:spPr>
            <a:xfrm>
              <a:off x="2357130" y="3490246"/>
              <a:ext cx="91440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6" name="Google Shape;66;p5"/>
            <p:cNvSpPr/>
            <p:nvPr/>
          </p:nvSpPr>
          <p:spPr>
            <a:xfrm>
              <a:off x="2402850" y="1421648"/>
              <a:ext cx="2730821" cy="6498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67" name="Google Shape;67;p5"/>
            <p:cNvSpPr/>
            <p:nvPr/>
          </p:nvSpPr>
          <p:spPr>
            <a:xfrm>
              <a:off x="2719713" y="2863"/>
              <a:ext cx="4827915" cy="141878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2967970" y="238706"/>
              <a:ext cx="4827915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rgbClr val="599BD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69" name="Google Shape;69;p5"/>
            <p:cNvSpPr txBox="1"/>
            <p:nvPr/>
          </p:nvSpPr>
          <p:spPr>
            <a:xfrm>
              <a:off x="3009525" y="280261"/>
              <a:ext cx="4744805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lvl="0" algn="ctr" rtl="1">
                <a:lnSpc>
                  <a:spcPct val="90000"/>
                </a:lnSpc>
                <a:buSzPts val="3000"/>
              </a:pPr>
              <a:r>
                <a:rPr lang="ar-EG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</a:t>
              </a: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ضمائر الم</a:t>
              </a:r>
              <a:r>
                <a:rPr lang="ar-EG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نفص</a:t>
              </a:r>
              <a:r>
                <a:rPr lang="ar-EG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ِ</a:t>
              </a: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لة </a:t>
              </a:r>
              <a:endParaRPr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1285696" y="2071460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1533952" y="2307303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2" name="Google Shape;72;p5"/>
            <p:cNvSpPr txBox="1"/>
            <p:nvPr/>
          </p:nvSpPr>
          <p:spPr>
            <a:xfrm>
              <a:off x="1575507" y="2348858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الغائب </a:t>
              </a:r>
              <a:endParaRPr sz="30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1285696" y="4140057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1533952" y="4375901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5" name="Google Shape;75;p5"/>
            <p:cNvSpPr txBox="1"/>
            <p:nvPr/>
          </p:nvSpPr>
          <p:spPr>
            <a:xfrm>
              <a:off x="1575507" y="4417456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هو/ هي/</a:t>
              </a:r>
              <a:endParaRPr lang="ar-EG" sz="3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هما/ هم / هنّ </a:t>
              </a:r>
              <a:endParaRPr sz="3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4016517" y="2071460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4264774" y="2307303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78" name="Google Shape;78;p5"/>
            <p:cNvSpPr txBox="1"/>
            <p:nvPr/>
          </p:nvSpPr>
          <p:spPr>
            <a:xfrm>
              <a:off x="4306329" y="2348858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</a:t>
              </a:r>
              <a:r>
                <a:rPr lang="ar-EG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خاط</a:t>
              </a:r>
              <a:r>
                <a:rPr lang="ar-EG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ب </a:t>
              </a:r>
              <a:endParaRPr sz="30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4016517" y="4140057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4264774" y="4375901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1" name="Google Shape;81;p5"/>
            <p:cNvSpPr txBox="1"/>
            <p:nvPr/>
          </p:nvSpPr>
          <p:spPr>
            <a:xfrm>
              <a:off x="4306329" y="4417456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أنتَ/ أنتِ/</a:t>
              </a:r>
              <a:endParaRPr lang="ar-EG" sz="3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أنتما/ أنتم/ أنتنّ</a:t>
              </a:r>
              <a:r>
                <a:rPr lang="ar-EG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 </a:t>
              </a:r>
              <a:endParaRPr sz="3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6747338" y="2071460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6995595" y="2307303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4" name="Google Shape;84;p5"/>
            <p:cNvSpPr txBox="1"/>
            <p:nvPr/>
          </p:nvSpPr>
          <p:spPr>
            <a:xfrm>
              <a:off x="7037150" y="2348858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</a:t>
              </a:r>
              <a:r>
                <a:rPr lang="ar-EG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تكلّ</a:t>
              </a:r>
              <a:r>
                <a:rPr lang="ar-EG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ِ</a:t>
              </a:r>
              <a:r>
                <a:rPr lang="ar-SY" sz="30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م </a:t>
              </a:r>
              <a:endParaRPr sz="30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6747338" y="4140057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95595" y="4375901"/>
              <a:ext cx="2234308" cy="1418785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endParaRPr>
            </a:p>
          </p:txBody>
        </p:sp>
        <p:sp>
          <p:nvSpPr>
            <p:cNvPr id="87" name="Google Shape;87;p5"/>
            <p:cNvSpPr txBox="1"/>
            <p:nvPr/>
          </p:nvSpPr>
          <p:spPr>
            <a:xfrm>
              <a:off x="7037150" y="4417456"/>
              <a:ext cx="2151198" cy="13356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300" tIns="114300" rIns="114300" bIns="114300" anchor="ctr" anchorCtr="0">
              <a:noAutofit/>
            </a:bodyPr>
            <a:lstStyle/>
            <a:p>
              <a:pPr marL="0" marR="0" lvl="0" indent="0" algn="ct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ar-SY" sz="3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أنا/ نحن </a:t>
              </a:r>
              <a:endParaRPr sz="3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80FDF3D-8BA3-DCFF-CE24-E1BB7DE89141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5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53;p4">
            <a:extLst>
              <a:ext uri="{FF2B5EF4-FFF2-40B4-BE49-F238E27FC236}">
                <a16:creationId xmlns:a16="http://schemas.microsoft.com/office/drawing/2014/main" id="{B1BDE78C-D79D-4A10-3234-5C0E2F7E20F4}"/>
              </a:ext>
            </a:extLst>
          </p:cNvPr>
          <p:cNvSpPr txBox="1">
            <a:spLocks/>
          </p:cNvSpPr>
          <p:nvPr/>
        </p:nvSpPr>
        <p:spPr>
          <a:xfrm>
            <a:off x="1485901" y="49418"/>
            <a:ext cx="831532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EG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الضمائر المُنفصِلة</a:t>
            </a:r>
            <a:endParaRPr lang="ar-SY" sz="40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67C67-015B-9084-582F-5755203B8CAA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>
            <a:spLocks noGrp="1"/>
          </p:cNvSpPr>
          <p:nvPr>
            <p:ph type="title"/>
          </p:nvPr>
        </p:nvSpPr>
        <p:spPr>
          <a:xfrm>
            <a:off x="3428238" y="1169797"/>
            <a:ext cx="76870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ضع الضمير المناسب في المكان المناسب: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3" name="Google Shape;93;p6"/>
          <p:cNvSpPr txBox="1">
            <a:spLocks noGrp="1"/>
          </p:cNvSpPr>
          <p:nvPr>
            <p:ph type="body" idx="1"/>
          </p:nvPr>
        </p:nvSpPr>
        <p:spPr>
          <a:xfrm>
            <a:off x="1560576" y="2328672"/>
            <a:ext cx="9680448" cy="420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marR="0" lvl="0" indent="-228600" algn="r" rt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 مهندسون ماهرون.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(م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خاط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هاتٌ رائعاتٌ.                       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(غائب)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عاملان مخلصان.                   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(غائب)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علّ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مون 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ميّ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زون.                     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(م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تكلّ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طالبةٌ 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تفوّ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قة.                         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(غائب)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أولاد محترمون.                        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(غائب)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جارات م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تحابّ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اتٌ.                    </a:t>
            </a: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EG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(م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خاط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ب)</a:t>
            </a:r>
          </a:p>
          <a:p>
            <a:pPr marL="228600" lvl="0" indent="-228600" algn="r" rtl="1">
              <a:lnSpc>
                <a:spcPct val="11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2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....................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ولدٌ ذكيٌّ.</a:t>
            </a:r>
            <a:r>
              <a:rPr lang="ar-EG"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				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(م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تكلّ</a:t>
            </a:r>
            <a:r>
              <a:rPr lang="ar-EG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16940C-5608-2710-7AB6-9B50F31EF142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6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81275E-E25E-F45B-3572-08AE846D971B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3200400" y="1157605"/>
            <a:ext cx="794918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r" rtl="1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ضع ضميرَ رفعٍ م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نفص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ًا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(للغائب) بدل الأسماء التي تحتها خطّ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الجمل:</a:t>
            </a:r>
            <a:endParaRPr sz="2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99" name="Google Shape;99;p7"/>
          <p:cNvSpPr txBox="1">
            <a:spLocks noGrp="1"/>
          </p:cNvSpPr>
          <p:nvPr>
            <p:ph type="body" idx="1"/>
          </p:nvPr>
        </p:nvSpPr>
        <p:spPr>
          <a:xfrm>
            <a:off x="1170432" y="2264537"/>
            <a:ext cx="10515600" cy="426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marR="0" lvl="0" indent="-228600" algn="r" rtl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عليّ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يصيد السّ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مك. 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الطفلان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زارا حديقة الحيوان.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الأبطال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ساعدوا المحتاجين. 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الأ</a:t>
            </a:r>
            <a:r>
              <a:rPr lang="ar-EG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</a:t>
            </a:r>
            <a:r>
              <a:rPr lang="ar-EG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هات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ي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بتربية أبنائهنّ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التربية الصالحة.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البنتان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درستا الدروس جيّ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1C5410-52EB-ADC8-8D83-0D639353E960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7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20D673-B3B0-9897-A9A9-FFDEDDED937A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 txBox="1">
            <a:spLocks noGrp="1"/>
          </p:cNvSpPr>
          <p:nvPr>
            <p:ph type="body" idx="1"/>
          </p:nvPr>
        </p:nvSpPr>
        <p:spPr>
          <a:xfrm>
            <a:off x="2364867" y="2343530"/>
            <a:ext cx="9284208" cy="4181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marR="0" lvl="0" indent="-2286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فاطمة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تقرأ القرآن. 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الولدان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سب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حا نحو الشاطئ.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الرجال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لم ي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دوا الوظيفة المناسبة.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</a:t>
            </a:r>
            <a:r>
              <a:rPr lang="ar-EG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عل</a:t>
            </a:r>
            <a:r>
              <a:rPr lang="ar-EG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ِّ</a:t>
            </a: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مات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ي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حضّ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رن دروس الغد.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ar-SY" sz="3600" b="0" i="0" u="sng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البنتان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درستا الدروس جيّ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ا.</a:t>
            </a:r>
            <a:endParaRPr sz="28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E0E75B-64B8-8FC6-6EEE-B34B4B3C6607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798BB-C794-6737-0794-F6667767363D}"/>
              </a:ext>
            </a:extLst>
          </p:cNvPr>
          <p:cNvSpPr/>
          <p:nvPr/>
        </p:nvSpPr>
        <p:spPr>
          <a:xfrm>
            <a:off x="1900237" y="1466717"/>
            <a:ext cx="1724025" cy="685933"/>
          </a:xfrm>
          <a:prstGeom prst="rect">
            <a:avLst/>
          </a:prstGeom>
          <a:solidFill>
            <a:srgbClr val="1755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4" name="Google Shape;104;p8"/>
          <p:cNvSpPr txBox="1">
            <a:spLocks noGrp="1"/>
          </p:cNvSpPr>
          <p:nvPr>
            <p:ph type="title"/>
          </p:nvPr>
        </p:nvSpPr>
        <p:spPr>
          <a:xfrm>
            <a:off x="1900237" y="1161604"/>
            <a:ext cx="926763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buClr>
                <a:srgbClr val="002060"/>
              </a:buClr>
              <a:buSzPts val="3600"/>
              <a:buFont typeface="Arial"/>
              <a:buNone/>
            </a:pP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ضع ضمير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رفع م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نفص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ًا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(للمخاطب) بدل الأسماء التي تحتها خطّ في الجمل وغيّ</a:t>
            </a:r>
            <a:r>
              <a:rPr lang="ar-EG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 ما يلزم:</a:t>
            </a:r>
            <a:endParaRPr sz="2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>
            <a:spLocks noGrp="1"/>
          </p:cNvSpPr>
          <p:nvPr>
            <p:ph type="title"/>
          </p:nvPr>
        </p:nvSpPr>
        <p:spPr>
          <a:xfrm>
            <a:off x="1514475" y="47097"/>
            <a:ext cx="828674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ن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عر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بُ الضمير؟ 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1" name="Google Shape;111;p9"/>
          <p:cNvSpPr txBox="1">
            <a:spLocks noGrp="1"/>
          </p:cNvSpPr>
          <p:nvPr>
            <p:ph type="body" idx="1"/>
          </p:nvPr>
        </p:nvSpPr>
        <p:spPr>
          <a:xfrm>
            <a:off x="1514475" y="3161725"/>
            <a:ext cx="7429500" cy="15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algn="ctr" rtl="1">
              <a:lnSpc>
                <a:spcPct val="90000"/>
              </a:lnSpc>
              <a:buClr>
                <a:schemeClr val="dk1"/>
              </a:buClr>
              <a:buSzPts val="2800"/>
            </a:pP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قال تعالى: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﴿ن</a:t>
            </a:r>
            <a:r>
              <a:rPr lang="ar-EG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حۡنُ أَعۡلَمُ بِمَا یَقُولُونَ﴾</a:t>
            </a:r>
            <a:endParaRPr sz="16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2" name="Google Shape;112;p9"/>
          <p:cNvSpPr/>
          <p:nvPr/>
        </p:nvSpPr>
        <p:spPr>
          <a:xfrm>
            <a:off x="1514475" y="5105492"/>
            <a:ext cx="9753599" cy="1080655"/>
          </a:xfrm>
          <a:prstGeom prst="rect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00" scaled="0"/>
          </a:gra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32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نحنُ: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ضمير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مبنيٌّ على الضّ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ِّ،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 محلِّ رفعٍ مبتدأ.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13" name="Google Shape;113;p9"/>
          <p:cNvSpPr/>
          <p:nvPr/>
        </p:nvSpPr>
        <p:spPr>
          <a:xfrm>
            <a:off x="9173695" y="2454563"/>
            <a:ext cx="2549236" cy="1948873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92D050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الضمير مبنيّ دائمًا 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9CFDC4-0546-355E-B3E9-EA7F18776032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9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5CECA7-97CD-AE4A-EDA3-CDDD070273A4}"/>
              </a:ext>
            </a:extLst>
          </p:cNvPr>
          <p:cNvSpPr txBox="1"/>
          <p:nvPr/>
        </p:nvSpPr>
        <p:spPr>
          <a:xfrm rot="16200000">
            <a:off x="-565022" y="2630456"/>
            <a:ext cx="179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الضمائر المُنفصِلة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589</Words>
  <Application>Microsoft Office PowerPoint</Application>
  <PresentationFormat>Widescreen</PresentationFormat>
  <Paragraphs>114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Sakkal Majalla</vt:lpstr>
      <vt:lpstr>Scheherazade New</vt:lpstr>
      <vt:lpstr>Office Theme</vt:lpstr>
      <vt:lpstr>الضَّمَائِر المُنْفَصِلَة Separated pronouns</vt:lpstr>
      <vt:lpstr>PowerPoint Presentation</vt:lpstr>
      <vt:lpstr>تنقسم الضمائر إلى</vt:lpstr>
      <vt:lpstr>PowerPoint Presentation</vt:lpstr>
      <vt:lpstr>PowerPoint Presentation</vt:lpstr>
      <vt:lpstr>ضع الضمير المناسب في المكان المناسب:</vt:lpstr>
      <vt:lpstr>ضع ضميرَ رفعٍ مُنفصِلًا (للغائب) بدل الأسماء التي تحتها خطٌّ في الجمل:</vt:lpstr>
      <vt:lpstr>ضع ضميرَ رفع مُنفصِلًا (للمخاطب) بدل الأسماء التي تحتها خطّ في الجمل وغيِّر ما يلزم:</vt:lpstr>
      <vt:lpstr>كيف نُعرِبُ الضمير؟ </vt:lpstr>
      <vt:lpstr>PowerPoint Presentation</vt:lpstr>
      <vt:lpstr>أعرِب الضمائر المُنفصِلة في الشواهد والأمثلة الآتية: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50</cp:revision>
  <dcterms:created xsi:type="dcterms:W3CDTF">2020-09-13T16:40:33Z</dcterms:created>
  <dcterms:modified xsi:type="dcterms:W3CDTF">2026-01-03T08:49:35Z</dcterms:modified>
</cp:coreProperties>
</file>