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3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 custLinFactNeighborY="34635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639189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24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مَا أَجْمَلَ الوَفَاءَ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338220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AC9F238-B0A1-4F48-AFBE-669847DB6749}"/>
              </a:ext>
            </a:extLst>
          </p:cNvPr>
          <p:cNvSpPr/>
          <p:nvPr/>
        </p:nvSpPr>
        <p:spPr>
          <a:xfrm>
            <a:off x="2401097" y="3243990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E5A6A-A649-4F2F-8644-ADB40A9D2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40" y="2711589"/>
            <a:ext cx="11486920" cy="14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CFA67-1012-4FB5-8BAA-AE5C7B2C1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0" y="1828800"/>
            <a:ext cx="11982760" cy="45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7E527-C7A6-4F9B-80A9-186971CE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61" y="2104222"/>
            <a:ext cx="11687878" cy="36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F97C3-96B7-405D-BEC5-95BBCBF09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895" y="407625"/>
            <a:ext cx="7418210" cy="60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DCAB4-1FC4-46B9-9173-F393C6B0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034" y="528811"/>
            <a:ext cx="6295932" cy="580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0B660-7E16-45E0-8046-350FDBE5E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900" y="991519"/>
            <a:ext cx="7884200" cy="48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75144-C76C-4AFE-A4FC-6CE01C4D0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99" y="293993"/>
            <a:ext cx="6970002" cy="57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44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Office Theme</vt:lpstr>
      <vt:lpstr>مَا أَجْمَلَ الوَفَاءَ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55</cp:revision>
  <dcterms:created xsi:type="dcterms:W3CDTF">2020-09-13T16:40:33Z</dcterms:created>
  <dcterms:modified xsi:type="dcterms:W3CDTF">2025-01-11T11:52:09Z</dcterms:modified>
</cp:coreProperties>
</file>