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435" r:id="rId3"/>
    <p:sldId id="259" r:id="rId4"/>
    <p:sldId id="258" r:id="rId5"/>
    <p:sldId id="272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ADCE-D0F6-422E-A242-6577D6EE78C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C77B128-EA26-49E6-88F9-E9FBCAA3A61D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62DDBC7-1E9E-40F3-83FE-E036E103F863}" type="par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B174559-956E-42FE-92DC-5978D2930E79}" type="sib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A552BBE-015D-4071-A1EC-8B9882E94C65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4EEF3C-0516-4F2F-8505-ED794E3B8A44}" type="par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CE3A710-89EC-4FF7-941D-D9EA1BA840B8}" type="sib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274475-A7C9-4C34-8FC2-507B3F195890}">
      <dgm:prSet phldrT="[Text]"/>
      <dgm:spPr/>
      <dgm:t>
        <a:bodyPr lIns="0" rIns="0"/>
        <a:lstStyle/>
        <a:p>
          <a:pPr algn="just" rtl="1"/>
          <a:r>
            <a:rPr lang="ar-EG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F55E00-0F8E-49D0-9C81-37CD9F57F2C9}" type="sib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512AAB8-3C73-46B6-AFB1-AD6BD13D172D}" type="par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E389E6E-73D1-4A47-B1DB-DA0B8F111C91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B4FD9C-213C-4D0F-81DE-2381B9830ECE}" type="parTrans" cxnId="{E62AE5F5-9421-48EE-8263-EDE21ED5B7FD}">
      <dgm:prSet/>
      <dgm:spPr/>
      <dgm:t>
        <a:bodyPr/>
        <a:lstStyle/>
        <a:p>
          <a:endParaRPr lang="en-US"/>
        </a:p>
      </dgm:t>
    </dgm:pt>
    <dgm:pt modelId="{B326B234-767E-4F95-96B5-B94713CF45C2}" type="sibTrans" cxnId="{E62AE5F5-9421-48EE-8263-EDE21ED5B7FD}">
      <dgm:prSet/>
      <dgm:spPr/>
      <dgm:t>
        <a:bodyPr/>
        <a:lstStyle/>
        <a:p>
          <a:endParaRPr lang="en-US"/>
        </a:p>
      </dgm:t>
    </dgm:pt>
    <dgm:pt modelId="{41FEC05A-C83F-4BCB-8107-7E8C776E2C8A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84F233-DE11-4E1A-AA81-7917FE1772BC}" type="parTrans" cxnId="{2AAEF21B-ED79-4CCC-AC38-23E15F365A2F}">
      <dgm:prSet/>
      <dgm:spPr/>
      <dgm:t>
        <a:bodyPr/>
        <a:lstStyle/>
        <a:p>
          <a:endParaRPr lang="en-US"/>
        </a:p>
      </dgm:t>
    </dgm:pt>
    <dgm:pt modelId="{ECF41E15-9E23-4758-B42B-4475C47AB803}" type="sibTrans" cxnId="{2AAEF21B-ED79-4CCC-AC38-23E15F365A2F}">
      <dgm:prSet/>
      <dgm:spPr/>
      <dgm:t>
        <a:bodyPr/>
        <a:lstStyle/>
        <a:p>
          <a:endParaRPr lang="en-US"/>
        </a:p>
      </dgm:t>
    </dgm:pt>
    <dgm:pt modelId="{88C0B07B-8D93-4510-BECF-06FB94408D28}">
      <dgm:prSet phldrT="[Text]"/>
      <dgm:spPr/>
      <dgm:t>
        <a:bodyPr lIns="0" r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752091-D3D9-4DBF-BC90-37B67D612627}" type="parTrans" cxnId="{A82FA63B-7D99-4521-A768-FE600F74D8F8}">
      <dgm:prSet/>
      <dgm:spPr/>
      <dgm:t>
        <a:bodyPr/>
        <a:lstStyle/>
        <a:p>
          <a:endParaRPr lang="en-US"/>
        </a:p>
      </dgm:t>
    </dgm:pt>
    <dgm:pt modelId="{4F4214E3-1337-4BB9-9D7D-47390B87CDD2}" type="sibTrans" cxnId="{A82FA63B-7D99-4521-A768-FE600F74D8F8}">
      <dgm:prSet/>
      <dgm:spPr/>
      <dgm:t>
        <a:bodyPr/>
        <a:lstStyle/>
        <a:p>
          <a:endParaRPr lang="en-US"/>
        </a:p>
      </dgm:t>
    </dgm:pt>
    <dgm:pt modelId="{A562B768-F65B-4711-87A3-AF602F51F512}" type="pres">
      <dgm:prSet presAssocID="{8F05ADCE-D0F6-422E-A242-6577D6EE78C3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6324B276-1032-45FF-9068-65F91FAE03D5}" type="pres">
      <dgm:prSet presAssocID="{38274475-A7C9-4C34-8FC2-507B3F195890}" presName="parentLin" presStyleCnt="0"/>
      <dgm:spPr/>
    </dgm:pt>
    <dgm:pt modelId="{082FBE13-29D9-406C-BBA2-30E2D89AF901}" type="pres">
      <dgm:prSet presAssocID="{38274475-A7C9-4C34-8FC2-507B3F195890}" presName="parentLeftMargin" presStyleLbl="node1" presStyleIdx="0" presStyleCnt="6"/>
      <dgm:spPr/>
    </dgm:pt>
    <dgm:pt modelId="{0EA2069B-3659-4929-8E8C-525B8015012F}" type="pres">
      <dgm:prSet presAssocID="{38274475-A7C9-4C34-8FC2-507B3F195890}" presName="parentText" presStyleLbl="node1" presStyleIdx="0" presStyleCnt="6" custLinFactNeighborY="-2511">
        <dgm:presLayoutVars>
          <dgm:chMax val="0"/>
          <dgm:bulletEnabled val="1"/>
        </dgm:presLayoutVars>
      </dgm:prSet>
      <dgm:spPr/>
    </dgm:pt>
    <dgm:pt modelId="{C378BDE7-F81C-4B94-9131-9BBD584D4D36}" type="pres">
      <dgm:prSet presAssocID="{38274475-A7C9-4C34-8FC2-507B3F195890}" presName="negativeSpace" presStyleCnt="0"/>
      <dgm:spPr/>
    </dgm:pt>
    <dgm:pt modelId="{DCB64462-C54F-4F86-8F6D-7F6FEEF1E1BD}" type="pres">
      <dgm:prSet presAssocID="{38274475-A7C9-4C34-8FC2-507B3F195890}" presName="childText" presStyleLbl="conFgAcc1" presStyleIdx="0" presStyleCnt="6">
        <dgm:presLayoutVars>
          <dgm:bulletEnabled val="1"/>
        </dgm:presLayoutVars>
      </dgm:prSet>
      <dgm:spPr/>
    </dgm:pt>
    <dgm:pt modelId="{883FAB04-01BB-46C7-B825-B7DE62A168B8}" type="pres">
      <dgm:prSet presAssocID="{0EF55E00-0F8E-49D0-9C81-37CD9F57F2C9}" presName="spaceBetweenRectangles" presStyleCnt="0"/>
      <dgm:spPr/>
    </dgm:pt>
    <dgm:pt modelId="{BE91F7B9-F6FE-4C1E-A0DD-4D1573600D77}" type="pres">
      <dgm:prSet presAssocID="{88C0B07B-8D93-4510-BECF-06FB94408D28}" presName="parentLin" presStyleCnt="0"/>
      <dgm:spPr/>
    </dgm:pt>
    <dgm:pt modelId="{2F0F0828-087E-496A-8DC2-B8B41A1E2135}" type="pres">
      <dgm:prSet presAssocID="{88C0B07B-8D93-4510-BECF-06FB94408D28}" presName="parentLeftMargin" presStyleLbl="node1" presStyleIdx="0" presStyleCnt="6"/>
      <dgm:spPr/>
    </dgm:pt>
    <dgm:pt modelId="{88AB7A23-D7D4-4061-B404-36364C057BFA}" type="pres">
      <dgm:prSet presAssocID="{88C0B07B-8D93-4510-BECF-06FB94408D2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7CD9565-0BDC-4DAA-9291-EDC1DE1794F6}" type="pres">
      <dgm:prSet presAssocID="{88C0B07B-8D93-4510-BECF-06FB94408D28}" presName="negativeSpace" presStyleCnt="0"/>
      <dgm:spPr/>
    </dgm:pt>
    <dgm:pt modelId="{8387AD6A-4F27-4B95-A562-1683FBF649FF}" type="pres">
      <dgm:prSet presAssocID="{88C0B07B-8D93-4510-BECF-06FB94408D28}" presName="childText" presStyleLbl="conFgAcc1" presStyleIdx="1" presStyleCnt="6">
        <dgm:presLayoutVars>
          <dgm:bulletEnabled val="1"/>
        </dgm:presLayoutVars>
      </dgm:prSet>
      <dgm:spPr/>
    </dgm:pt>
    <dgm:pt modelId="{651D4933-AEDC-4D62-BAEE-DA0BCCE9DACF}" type="pres">
      <dgm:prSet presAssocID="{4F4214E3-1337-4BB9-9D7D-47390B87CDD2}" presName="spaceBetweenRectangles" presStyleCnt="0"/>
      <dgm:spPr/>
    </dgm:pt>
    <dgm:pt modelId="{E37371B2-4336-4C9F-B1DA-81D0DA467D77}" type="pres">
      <dgm:prSet presAssocID="{2C77B128-EA26-49E6-88F9-E9FBCAA3A61D}" presName="parentLin" presStyleCnt="0"/>
      <dgm:spPr/>
    </dgm:pt>
    <dgm:pt modelId="{D57C2251-46C3-40CF-A23E-B7CC9245A50A}" type="pres">
      <dgm:prSet presAssocID="{2C77B128-EA26-49E6-88F9-E9FBCAA3A61D}" presName="parentLeftMargin" presStyleLbl="node1" presStyleIdx="1" presStyleCnt="6"/>
      <dgm:spPr/>
    </dgm:pt>
    <dgm:pt modelId="{170DE394-6C4F-4C09-B119-0910362E0669}" type="pres">
      <dgm:prSet presAssocID="{2C77B128-EA26-49E6-88F9-E9FBCAA3A61D}" presName="parentText" presStyleLbl="node1" presStyleIdx="2" presStyleCnt="6" custLinFactNeighborY="-2511">
        <dgm:presLayoutVars>
          <dgm:chMax val="0"/>
          <dgm:bulletEnabled val="1"/>
        </dgm:presLayoutVars>
      </dgm:prSet>
      <dgm:spPr/>
    </dgm:pt>
    <dgm:pt modelId="{6F9A6523-39D3-49E6-BE71-90EC653D8C75}" type="pres">
      <dgm:prSet presAssocID="{2C77B128-EA26-49E6-88F9-E9FBCAA3A61D}" presName="negativeSpace" presStyleCnt="0"/>
      <dgm:spPr/>
    </dgm:pt>
    <dgm:pt modelId="{DA6EC800-4A5E-4433-B1BD-149B73673078}" type="pres">
      <dgm:prSet presAssocID="{2C77B128-EA26-49E6-88F9-E9FBCAA3A61D}" presName="childText" presStyleLbl="conFgAcc1" presStyleIdx="2" presStyleCnt="6">
        <dgm:presLayoutVars>
          <dgm:bulletEnabled val="1"/>
        </dgm:presLayoutVars>
      </dgm:prSet>
      <dgm:spPr/>
    </dgm:pt>
    <dgm:pt modelId="{F27338F8-BE83-42C1-BF94-69530EA418E8}" type="pres">
      <dgm:prSet presAssocID="{8B174559-956E-42FE-92DC-5978D2930E79}" presName="spaceBetweenRectangles" presStyleCnt="0"/>
      <dgm:spPr/>
    </dgm:pt>
    <dgm:pt modelId="{F6E9E715-2CDF-40A5-9C59-ADF2932B97F6}" type="pres">
      <dgm:prSet presAssocID="{BA552BBE-015D-4071-A1EC-8B9882E94C65}" presName="parentLin" presStyleCnt="0"/>
      <dgm:spPr/>
    </dgm:pt>
    <dgm:pt modelId="{3F464897-28F5-410E-9696-43F706A9FBE4}" type="pres">
      <dgm:prSet presAssocID="{BA552BBE-015D-4071-A1EC-8B9882E94C65}" presName="parentLeftMargin" presStyleLbl="node1" presStyleIdx="2" presStyleCnt="6"/>
      <dgm:spPr/>
    </dgm:pt>
    <dgm:pt modelId="{F041AEE6-7F0C-429F-A5D3-905F776C7E70}" type="pres">
      <dgm:prSet presAssocID="{BA552BBE-015D-4071-A1EC-8B9882E94C6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F217867-A03D-4A8B-964D-8572C2F7D647}" type="pres">
      <dgm:prSet presAssocID="{BA552BBE-015D-4071-A1EC-8B9882E94C65}" presName="negativeSpace" presStyleCnt="0"/>
      <dgm:spPr/>
    </dgm:pt>
    <dgm:pt modelId="{342FEC3C-0F30-4065-BD27-3AF9C6FE50CB}" type="pres">
      <dgm:prSet presAssocID="{BA552BBE-015D-4071-A1EC-8B9882E94C65}" presName="childText" presStyleLbl="conFgAcc1" presStyleIdx="3" presStyleCnt="6">
        <dgm:presLayoutVars>
          <dgm:bulletEnabled val="1"/>
        </dgm:presLayoutVars>
      </dgm:prSet>
      <dgm:spPr/>
    </dgm:pt>
    <dgm:pt modelId="{13873FC4-CB6C-4F26-9E67-056A037B1112}" type="pres">
      <dgm:prSet presAssocID="{2CE3A710-89EC-4FF7-941D-D9EA1BA840B8}" presName="spaceBetweenRectangles" presStyleCnt="0"/>
      <dgm:spPr/>
    </dgm:pt>
    <dgm:pt modelId="{136AB654-68C2-49FB-A78D-1C0FCCD65422}" type="pres">
      <dgm:prSet presAssocID="{BE389E6E-73D1-4A47-B1DB-DA0B8F111C91}" presName="parentLin" presStyleCnt="0"/>
      <dgm:spPr/>
    </dgm:pt>
    <dgm:pt modelId="{F85E137B-B287-49D5-AB7C-5E21EFE425F5}" type="pres">
      <dgm:prSet presAssocID="{BE389E6E-73D1-4A47-B1DB-DA0B8F111C91}" presName="parentLeftMargin" presStyleLbl="node1" presStyleIdx="3" presStyleCnt="6"/>
      <dgm:spPr/>
    </dgm:pt>
    <dgm:pt modelId="{875FEDC5-8EE7-4749-BA84-B55728C6F936}" type="pres">
      <dgm:prSet presAssocID="{BE389E6E-73D1-4A47-B1DB-DA0B8F111C9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6D1A4AC-0957-4D3F-A883-EA0329E0D041}" type="pres">
      <dgm:prSet presAssocID="{BE389E6E-73D1-4A47-B1DB-DA0B8F111C91}" presName="negativeSpace" presStyleCnt="0"/>
      <dgm:spPr/>
    </dgm:pt>
    <dgm:pt modelId="{7D48F86F-0E40-40D0-BC36-F3E421836F75}" type="pres">
      <dgm:prSet presAssocID="{BE389E6E-73D1-4A47-B1DB-DA0B8F111C91}" presName="childText" presStyleLbl="conFgAcc1" presStyleIdx="4" presStyleCnt="6">
        <dgm:presLayoutVars>
          <dgm:bulletEnabled val="1"/>
        </dgm:presLayoutVars>
      </dgm:prSet>
      <dgm:spPr/>
    </dgm:pt>
    <dgm:pt modelId="{41891581-05B5-4FDB-AE4C-DD9CD6D6D6A6}" type="pres">
      <dgm:prSet presAssocID="{B326B234-767E-4F95-96B5-B94713CF45C2}" presName="spaceBetweenRectangles" presStyleCnt="0"/>
      <dgm:spPr/>
    </dgm:pt>
    <dgm:pt modelId="{2A4B1BAD-3939-4328-AA16-A8B484CFA8E7}" type="pres">
      <dgm:prSet presAssocID="{41FEC05A-C83F-4BCB-8107-7E8C776E2C8A}" presName="parentLin" presStyleCnt="0"/>
      <dgm:spPr/>
    </dgm:pt>
    <dgm:pt modelId="{F0D465D3-C3D0-40AA-9F3F-04C111D2A3DB}" type="pres">
      <dgm:prSet presAssocID="{41FEC05A-C83F-4BCB-8107-7E8C776E2C8A}" presName="parentLeftMargin" presStyleLbl="node1" presStyleIdx="4" presStyleCnt="6"/>
      <dgm:spPr/>
    </dgm:pt>
    <dgm:pt modelId="{79CC7473-FEB6-4D48-86CE-3DDF7BE64505}" type="pres">
      <dgm:prSet presAssocID="{41FEC05A-C83F-4BCB-8107-7E8C776E2C8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F01B7095-EF0A-4F48-8ADA-DA2F5E440C82}" type="pres">
      <dgm:prSet presAssocID="{41FEC05A-C83F-4BCB-8107-7E8C776E2C8A}" presName="negativeSpace" presStyleCnt="0"/>
      <dgm:spPr/>
    </dgm:pt>
    <dgm:pt modelId="{C6C783DB-3550-412C-B9F3-82F28221DFB8}" type="pres">
      <dgm:prSet presAssocID="{41FEC05A-C83F-4BCB-8107-7E8C776E2C8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2AAEF21B-ED79-4CCC-AC38-23E15F365A2F}" srcId="{8F05ADCE-D0F6-422E-A242-6577D6EE78C3}" destId="{41FEC05A-C83F-4BCB-8107-7E8C776E2C8A}" srcOrd="5" destOrd="0" parTransId="{E284F233-DE11-4E1A-AA81-7917FE1772BC}" sibTransId="{ECF41E15-9E23-4758-B42B-4475C47AB803}"/>
    <dgm:cxn modelId="{4BC6C425-8091-4056-889A-8264A155E215}" type="presOf" srcId="{38274475-A7C9-4C34-8FC2-507B3F195890}" destId="{082FBE13-29D9-406C-BBA2-30E2D89AF901}" srcOrd="0" destOrd="0" presId="urn:microsoft.com/office/officeart/2005/8/layout/list1"/>
    <dgm:cxn modelId="{A3CF0E28-A647-4E70-A181-DD4FDCD88AB7}" type="presOf" srcId="{88C0B07B-8D93-4510-BECF-06FB94408D28}" destId="{88AB7A23-D7D4-4061-B404-36364C057BFA}" srcOrd="1" destOrd="0" presId="urn:microsoft.com/office/officeart/2005/8/layout/list1"/>
    <dgm:cxn modelId="{C3E7593B-021E-42D7-AAED-7687A889FB96}" srcId="{8F05ADCE-D0F6-422E-A242-6577D6EE78C3}" destId="{BA552BBE-015D-4071-A1EC-8B9882E94C65}" srcOrd="3" destOrd="0" parTransId="{EA4EEF3C-0516-4F2F-8505-ED794E3B8A44}" sibTransId="{2CE3A710-89EC-4FF7-941D-D9EA1BA840B8}"/>
    <dgm:cxn modelId="{A82FA63B-7D99-4521-A768-FE600F74D8F8}" srcId="{8F05ADCE-D0F6-422E-A242-6577D6EE78C3}" destId="{88C0B07B-8D93-4510-BECF-06FB94408D28}" srcOrd="1" destOrd="0" parTransId="{38752091-D3D9-4DBF-BC90-37B67D612627}" sibTransId="{4F4214E3-1337-4BB9-9D7D-47390B87CDD2}"/>
    <dgm:cxn modelId="{AA54245B-28A7-4FD4-AE46-B834A1DD0092}" type="presOf" srcId="{BE389E6E-73D1-4A47-B1DB-DA0B8F111C91}" destId="{875FEDC5-8EE7-4749-BA84-B55728C6F936}" srcOrd="1" destOrd="0" presId="urn:microsoft.com/office/officeart/2005/8/layout/list1"/>
    <dgm:cxn modelId="{DB63E84D-98D6-4639-9ED3-32BBADE050AA}" srcId="{8F05ADCE-D0F6-422E-A242-6577D6EE78C3}" destId="{38274475-A7C9-4C34-8FC2-507B3F195890}" srcOrd="0" destOrd="0" parTransId="{7512AAB8-3C73-46B6-AFB1-AD6BD13D172D}" sibTransId="{0EF55E00-0F8E-49D0-9C81-37CD9F57F2C9}"/>
    <dgm:cxn modelId="{B0666C70-CBFB-43E6-A1D2-5B961D640BDC}" type="presOf" srcId="{BA552BBE-015D-4071-A1EC-8B9882E94C65}" destId="{3F464897-28F5-410E-9696-43F706A9FBE4}" srcOrd="0" destOrd="0" presId="urn:microsoft.com/office/officeart/2005/8/layout/list1"/>
    <dgm:cxn modelId="{CB5E667B-C042-4B8A-9D81-3DBE3C10B900}" type="presOf" srcId="{41FEC05A-C83F-4BCB-8107-7E8C776E2C8A}" destId="{F0D465D3-C3D0-40AA-9F3F-04C111D2A3DB}" srcOrd="0" destOrd="0" presId="urn:microsoft.com/office/officeart/2005/8/layout/list1"/>
    <dgm:cxn modelId="{D8BD1E86-F4BC-4F3F-B399-3A231A4BADA9}" type="presOf" srcId="{38274475-A7C9-4C34-8FC2-507B3F195890}" destId="{0EA2069B-3659-4929-8E8C-525B8015012F}" srcOrd="1" destOrd="0" presId="urn:microsoft.com/office/officeart/2005/8/layout/list1"/>
    <dgm:cxn modelId="{B228AF88-DA98-4961-9D78-9E8AB80A4023}" type="presOf" srcId="{2C77B128-EA26-49E6-88F9-E9FBCAA3A61D}" destId="{170DE394-6C4F-4C09-B119-0910362E0669}" srcOrd="1" destOrd="0" presId="urn:microsoft.com/office/officeart/2005/8/layout/list1"/>
    <dgm:cxn modelId="{2EC1A09A-DA5F-43CC-9A5F-25C5FB963484}" type="presOf" srcId="{BE389E6E-73D1-4A47-B1DB-DA0B8F111C91}" destId="{F85E137B-B287-49D5-AB7C-5E21EFE425F5}" srcOrd="0" destOrd="0" presId="urn:microsoft.com/office/officeart/2005/8/layout/list1"/>
    <dgm:cxn modelId="{3835139E-9288-4CDF-B23E-B3CAA2D3632C}" type="presOf" srcId="{2C77B128-EA26-49E6-88F9-E9FBCAA3A61D}" destId="{D57C2251-46C3-40CF-A23E-B7CC9245A50A}" srcOrd="0" destOrd="0" presId="urn:microsoft.com/office/officeart/2005/8/layout/list1"/>
    <dgm:cxn modelId="{92CDA7A0-7924-47AB-93FA-835ACA036D9A}" type="presOf" srcId="{BA552BBE-015D-4071-A1EC-8B9882E94C65}" destId="{F041AEE6-7F0C-429F-A5D3-905F776C7E70}" srcOrd="1" destOrd="0" presId="urn:microsoft.com/office/officeart/2005/8/layout/list1"/>
    <dgm:cxn modelId="{75E837A7-33DA-417A-9522-8F03C5A5EE43}" type="presOf" srcId="{8F05ADCE-D0F6-422E-A242-6577D6EE78C3}" destId="{A562B768-F65B-4711-87A3-AF602F51F512}" srcOrd="0" destOrd="0" presId="urn:microsoft.com/office/officeart/2005/8/layout/list1"/>
    <dgm:cxn modelId="{79BFB3DE-26ED-4ACF-B6FF-2A2B3E7A0386}" srcId="{8F05ADCE-D0F6-422E-A242-6577D6EE78C3}" destId="{2C77B128-EA26-49E6-88F9-E9FBCAA3A61D}" srcOrd="2" destOrd="0" parTransId="{B62DDBC7-1E9E-40F3-83FE-E036E103F863}" sibTransId="{8B174559-956E-42FE-92DC-5978D2930E79}"/>
    <dgm:cxn modelId="{DBE2A7F1-39EC-455E-A5B5-1BF9F775ECC7}" type="presOf" srcId="{41FEC05A-C83F-4BCB-8107-7E8C776E2C8A}" destId="{79CC7473-FEB6-4D48-86CE-3DDF7BE64505}" srcOrd="1" destOrd="0" presId="urn:microsoft.com/office/officeart/2005/8/layout/list1"/>
    <dgm:cxn modelId="{C65CF7F2-132C-4E19-8EA1-B445DBF39C4C}" type="presOf" srcId="{88C0B07B-8D93-4510-BECF-06FB94408D28}" destId="{2F0F0828-087E-496A-8DC2-B8B41A1E2135}" srcOrd="0" destOrd="0" presId="urn:microsoft.com/office/officeart/2005/8/layout/list1"/>
    <dgm:cxn modelId="{E62AE5F5-9421-48EE-8263-EDE21ED5B7FD}" srcId="{8F05ADCE-D0F6-422E-A242-6577D6EE78C3}" destId="{BE389E6E-73D1-4A47-B1DB-DA0B8F111C91}" srcOrd="4" destOrd="0" parTransId="{7FB4FD9C-213C-4D0F-81DE-2381B9830ECE}" sibTransId="{B326B234-767E-4F95-96B5-B94713CF45C2}"/>
    <dgm:cxn modelId="{01AFEF07-D058-423D-806F-3F57F2B3D722}" type="presParOf" srcId="{A562B768-F65B-4711-87A3-AF602F51F512}" destId="{6324B276-1032-45FF-9068-65F91FAE03D5}" srcOrd="0" destOrd="0" presId="urn:microsoft.com/office/officeart/2005/8/layout/list1"/>
    <dgm:cxn modelId="{AADFF25D-6769-4797-BB36-F50E79D70FA6}" type="presParOf" srcId="{6324B276-1032-45FF-9068-65F91FAE03D5}" destId="{082FBE13-29D9-406C-BBA2-30E2D89AF901}" srcOrd="0" destOrd="0" presId="urn:microsoft.com/office/officeart/2005/8/layout/list1"/>
    <dgm:cxn modelId="{6C6815F7-A0DF-4A48-A5BB-FB18902CD869}" type="presParOf" srcId="{6324B276-1032-45FF-9068-65F91FAE03D5}" destId="{0EA2069B-3659-4929-8E8C-525B8015012F}" srcOrd="1" destOrd="0" presId="urn:microsoft.com/office/officeart/2005/8/layout/list1"/>
    <dgm:cxn modelId="{48B7A86F-97C5-4371-A43E-1C4172DC74B6}" type="presParOf" srcId="{A562B768-F65B-4711-87A3-AF602F51F512}" destId="{C378BDE7-F81C-4B94-9131-9BBD584D4D36}" srcOrd="1" destOrd="0" presId="urn:microsoft.com/office/officeart/2005/8/layout/list1"/>
    <dgm:cxn modelId="{1E8EC19C-411F-4804-9908-37A814C2DFE2}" type="presParOf" srcId="{A562B768-F65B-4711-87A3-AF602F51F512}" destId="{DCB64462-C54F-4F86-8F6D-7F6FEEF1E1BD}" srcOrd="2" destOrd="0" presId="urn:microsoft.com/office/officeart/2005/8/layout/list1"/>
    <dgm:cxn modelId="{64E76782-5E25-4313-BC4E-ECF56511E1EC}" type="presParOf" srcId="{A562B768-F65B-4711-87A3-AF602F51F512}" destId="{883FAB04-01BB-46C7-B825-B7DE62A168B8}" srcOrd="3" destOrd="0" presId="urn:microsoft.com/office/officeart/2005/8/layout/list1"/>
    <dgm:cxn modelId="{1C1563CB-BC5D-48A9-B231-B89ED3D47D57}" type="presParOf" srcId="{A562B768-F65B-4711-87A3-AF602F51F512}" destId="{BE91F7B9-F6FE-4C1E-A0DD-4D1573600D77}" srcOrd="4" destOrd="0" presId="urn:microsoft.com/office/officeart/2005/8/layout/list1"/>
    <dgm:cxn modelId="{2FD5571E-C7AD-4527-B1D8-E3B3F5692B70}" type="presParOf" srcId="{BE91F7B9-F6FE-4C1E-A0DD-4D1573600D77}" destId="{2F0F0828-087E-496A-8DC2-B8B41A1E2135}" srcOrd="0" destOrd="0" presId="urn:microsoft.com/office/officeart/2005/8/layout/list1"/>
    <dgm:cxn modelId="{A19479B2-D915-45F3-BB19-C2D6745577A9}" type="presParOf" srcId="{BE91F7B9-F6FE-4C1E-A0DD-4D1573600D77}" destId="{88AB7A23-D7D4-4061-B404-36364C057BFA}" srcOrd="1" destOrd="0" presId="urn:microsoft.com/office/officeart/2005/8/layout/list1"/>
    <dgm:cxn modelId="{ACA6D27F-EEB2-43E3-8BE1-0F62CEC8EDD8}" type="presParOf" srcId="{A562B768-F65B-4711-87A3-AF602F51F512}" destId="{A7CD9565-0BDC-4DAA-9291-EDC1DE1794F6}" srcOrd="5" destOrd="0" presId="urn:microsoft.com/office/officeart/2005/8/layout/list1"/>
    <dgm:cxn modelId="{3A6BE4CC-1FC9-4EF9-A5D0-877C47136CF8}" type="presParOf" srcId="{A562B768-F65B-4711-87A3-AF602F51F512}" destId="{8387AD6A-4F27-4B95-A562-1683FBF649FF}" srcOrd="6" destOrd="0" presId="urn:microsoft.com/office/officeart/2005/8/layout/list1"/>
    <dgm:cxn modelId="{DD2CADF4-862C-4E4C-A994-B456583FD4E5}" type="presParOf" srcId="{A562B768-F65B-4711-87A3-AF602F51F512}" destId="{651D4933-AEDC-4D62-BAEE-DA0BCCE9DACF}" srcOrd="7" destOrd="0" presId="urn:microsoft.com/office/officeart/2005/8/layout/list1"/>
    <dgm:cxn modelId="{6375FE5B-1B23-4AA7-8898-7A3A53F92640}" type="presParOf" srcId="{A562B768-F65B-4711-87A3-AF602F51F512}" destId="{E37371B2-4336-4C9F-B1DA-81D0DA467D77}" srcOrd="8" destOrd="0" presId="urn:microsoft.com/office/officeart/2005/8/layout/list1"/>
    <dgm:cxn modelId="{9ED39A4F-FE2E-49DF-AB80-D793ED8913CE}" type="presParOf" srcId="{E37371B2-4336-4C9F-B1DA-81D0DA467D77}" destId="{D57C2251-46C3-40CF-A23E-B7CC9245A50A}" srcOrd="0" destOrd="0" presId="urn:microsoft.com/office/officeart/2005/8/layout/list1"/>
    <dgm:cxn modelId="{251CA882-23AE-4225-B538-56ADD489D9F2}" type="presParOf" srcId="{E37371B2-4336-4C9F-B1DA-81D0DA467D77}" destId="{170DE394-6C4F-4C09-B119-0910362E0669}" srcOrd="1" destOrd="0" presId="urn:microsoft.com/office/officeart/2005/8/layout/list1"/>
    <dgm:cxn modelId="{F95154AB-FD43-4554-B4C2-05A517642209}" type="presParOf" srcId="{A562B768-F65B-4711-87A3-AF602F51F512}" destId="{6F9A6523-39D3-49E6-BE71-90EC653D8C75}" srcOrd="9" destOrd="0" presId="urn:microsoft.com/office/officeart/2005/8/layout/list1"/>
    <dgm:cxn modelId="{FA45E564-49F1-482B-9F86-27211B227102}" type="presParOf" srcId="{A562B768-F65B-4711-87A3-AF602F51F512}" destId="{DA6EC800-4A5E-4433-B1BD-149B73673078}" srcOrd="10" destOrd="0" presId="urn:microsoft.com/office/officeart/2005/8/layout/list1"/>
    <dgm:cxn modelId="{A3456AE4-7C2B-4F14-8C7F-05582D910226}" type="presParOf" srcId="{A562B768-F65B-4711-87A3-AF602F51F512}" destId="{F27338F8-BE83-42C1-BF94-69530EA418E8}" srcOrd="11" destOrd="0" presId="urn:microsoft.com/office/officeart/2005/8/layout/list1"/>
    <dgm:cxn modelId="{F776EBDA-EEFD-47B9-9CBA-912998D16180}" type="presParOf" srcId="{A562B768-F65B-4711-87A3-AF602F51F512}" destId="{F6E9E715-2CDF-40A5-9C59-ADF2932B97F6}" srcOrd="12" destOrd="0" presId="urn:microsoft.com/office/officeart/2005/8/layout/list1"/>
    <dgm:cxn modelId="{27BA3CA2-87AB-4EED-A363-6C29EF3AD9D9}" type="presParOf" srcId="{F6E9E715-2CDF-40A5-9C59-ADF2932B97F6}" destId="{3F464897-28F5-410E-9696-43F706A9FBE4}" srcOrd="0" destOrd="0" presId="urn:microsoft.com/office/officeart/2005/8/layout/list1"/>
    <dgm:cxn modelId="{8E135CC7-3562-4C58-BD26-B3AF9EE96E1A}" type="presParOf" srcId="{F6E9E715-2CDF-40A5-9C59-ADF2932B97F6}" destId="{F041AEE6-7F0C-429F-A5D3-905F776C7E70}" srcOrd="1" destOrd="0" presId="urn:microsoft.com/office/officeart/2005/8/layout/list1"/>
    <dgm:cxn modelId="{52497609-0C88-471C-8263-3EDE99CB28CF}" type="presParOf" srcId="{A562B768-F65B-4711-87A3-AF602F51F512}" destId="{6F217867-A03D-4A8B-964D-8572C2F7D647}" srcOrd="13" destOrd="0" presId="urn:microsoft.com/office/officeart/2005/8/layout/list1"/>
    <dgm:cxn modelId="{C6AD9710-DBFD-4132-8953-1DA2A0083EB9}" type="presParOf" srcId="{A562B768-F65B-4711-87A3-AF602F51F512}" destId="{342FEC3C-0F30-4065-BD27-3AF9C6FE50CB}" srcOrd="14" destOrd="0" presId="urn:microsoft.com/office/officeart/2005/8/layout/list1"/>
    <dgm:cxn modelId="{429F6528-8F85-4267-B44C-003ADB4D7F70}" type="presParOf" srcId="{A562B768-F65B-4711-87A3-AF602F51F512}" destId="{13873FC4-CB6C-4F26-9E67-056A037B1112}" srcOrd="15" destOrd="0" presId="urn:microsoft.com/office/officeart/2005/8/layout/list1"/>
    <dgm:cxn modelId="{25A7876C-B181-45F6-B5CD-4B2FF834A2BA}" type="presParOf" srcId="{A562B768-F65B-4711-87A3-AF602F51F512}" destId="{136AB654-68C2-49FB-A78D-1C0FCCD65422}" srcOrd="16" destOrd="0" presId="urn:microsoft.com/office/officeart/2005/8/layout/list1"/>
    <dgm:cxn modelId="{93C739A0-9C72-4B4F-A16A-DAD485689105}" type="presParOf" srcId="{136AB654-68C2-49FB-A78D-1C0FCCD65422}" destId="{F85E137B-B287-49D5-AB7C-5E21EFE425F5}" srcOrd="0" destOrd="0" presId="urn:microsoft.com/office/officeart/2005/8/layout/list1"/>
    <dgm:cxn modelId="{10769009-3EFB-41E6-A2E2-A978033786AF}" type="presParOf" srcId="{136AB654-68C2-49FB-A78D-1C0FCCD65422}" destId="{875FEDC5-8EE7-4749-BA84-B55728C6F936}" srcOrd="1" destOrd="0" presId="urn:microsoft.com/office/officeart/2005/8/layout/list1"/>
    <dgm:cxn modelId="{2B40A3A8-A926-4FDD-A58C-F9F75794CC81}" type="presParOf" srcId="{A562B768-F65B-4711-87A3-AF602F51F512}" destId="{76D1A4AC-0957-4D3F-A883-EA0329E0D041}" srcOrd="17" destOrd="0" presId="urn:microsoft.com/office/officeart/2005/8/layout/list1"/>
    <dgm:cxn modelId="{E472565C-6C0F-4882-9D00-4BB4133B051E}" type="presParOf" srcId="{A562B768-F65B-4711-87A3-AF602F51F512}" destId="{7D48F86F-0E40-40D0-BC36-F3E421836F75}" srcOrd="18" destOrd="0" presId="urn:microsoft.com/office/officeart/2005/8/layout/list1"/>
    <dgm:cxn modelId="{2E314AFB-C311-421D-8309-5A4CE51214BE}" type="presParOf" srcId="{A562B768-F65B-4711-87A3-AF602F51F512}" destId="{41891581-05B5-4FDB-AE4C-DD9CD6D6D6A6}" srcOrd="19" destOrd="0" presId="urn:microsoft.com/office/officeart/2005/8/layout/list1"/>
    <dgm:cxn modelId="{14329821-5FEF-42F6-A095-103C3190DCDD}" type="presParOf" srcId="{A562B768-F65B-4711-87A3-AF602F51F512}" destId="{2A4B1BAD-3939-4328-AA16-A8B484CFA8E7}" srcOrd="20" destOrd="0" presId="urn:microsoft.com/office/officeart/2005/8/layout/list1"/>
    <dgm:cxn modelId="{A9EF914D-457B-4C5E-8356-52B6056A91A6}" type="presParOf" srcId="{2A4B1BAD-3939-4328-AA16-A8B484CFA8E7}" destId="{F0D465D3-C3D0-40AA-9F3F-04C111D2A3DB}" srcOrd="0" destOrd="0" presId="urn:microsoft.com/office/officeart/2005/8/layout/list1"/>
    <dgm:cxn modelId="{5DE890D5-5AC4-4A74-9652-971473054423}" type="presParOf" srcId="{2A4B1BAD-3939-4328-AA16-A8B484CFA8E7}" destId="{79CC7473-FEB6-4D48-86CE-3DDF7BE64505}" srcOrd="1" destOrd="0" presId="urn:microsoft.com/office/officeart/2005/8/layout/list1"/>
    <dgm:cxn modelId="{7BC86D70-4FCB-4125-AD5A-E92043ADA539}" type="presParOf" srcId="{A562B768-F65B-4711-87A3-AF602F51F512}" destId="{F01B7095-EF0A-4F48-8ADA-DA2F5E440C82}" srcOrd="21" destOrd="0" presId="urn:microsoft.com/office/officeart/2005/8/layout/list1"/>
    <dgm:cxn modelId="{CDD66E03-93EF-4614-88D8-6B043E59038B}" type="presParOf" srcId="{A562B768-F65B-4711-87A3-AF602F51F512}" destId="{C6C783DB-3550-412C-B9F3-82F28221DFB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8AEFE6-09C3-4C19-85EB-C886AAA87F4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7DF79F-5453-4455-B6C0-264FF5436BE3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مُنْفَصِلَة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F9B94EA-BED8-42C7-AF60-41DFA1C06F16}" type="parTrans" cxnId="{38A0475D-A7C2-44E0-B48D-DDA3DDCF3E7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8028459-80B7-43FC-940F-056A19275BB1}" type="sibTrans" cxnId="{38A0475D-A7C2-44E0-B48D-DDA3DDCF3E7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EC5FC13-49C8-4A23-8F6B-EB7D04B27714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مُتَّصِلَة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4A45593-D9A0-4199-BFD6-01CD9EA709F0}" type="parTrans" cxnId="{0E913F34-2169-4AD1-B4AA-F006AA498F9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2B17E1E-3173-48FB-A435-19B3685E2FE2}" type="sibTrans" cxnId="{0E913F34-2169-4AD1-B4AA-F006AA498F9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CF19625-5C57-4EC6-BAE5-385A2D9B3030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مُسْتَتِرَة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E3FE9C6-12F6-4D20-B9DF-D1F43B202BA8}" type="parTrans" cxnId="{46C3F830-FA7A-4A9F-A9A7-249E9199267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DE0049C-2881-4717-BBEF-09D239DF58F4}" type="sibTrans" cxnId="{46C3F830-FA7A-4A9F-A9A7-249E9199267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CEAD617-48B3-4E18-AC16-2D3E3BB53E57}" type="pres">
      <dgm:prSet presAssocID="{FC8AEFE6-09C3-4C19-85EB-C886AAA87F43}" presName="diagram" presStyleCnt="0">
        <dgm:presLayoutVars>
          <dgm:dir val="rev"/>
          <dgm:resizeHandles val="exact"/>
        </dgm:presLayoutVars>
      </dgm:prSet>
      <dgm:spPr/>
    </dgm:pt>
    <dgm:pt modelId="{3B85CB4F-E4BD-4DE7-AA70-D2D9E70FBC10}" type="pres">
      <dgm:prSet presAssocID="{7E7DF79F-5453-4455-B6C0-264FF5436BE3}" presName="node" presStyleLbl="node1" presStyleIdx="0" presStyleCnt="3">
        <dgm:presLayoutVars>
          <dgm:bulletEnabled val="1"/>
        </dgm:presLayoutVars>
      </dgm:prSet>
      <dgm:spPr/>
    </dgm:pt>
    <dgm:pt modelId="{4A774CEF-21AE-4F8C-8FD0-C20FC89376F5}" type="pres">
      <dgm:prSet presAssocID="{78028459-80B7-43FC-940F-056A19275BB1}" presName="sibTrans" presStyleCnt="0"/>
      <dgm:spPr/>
    </dgm:pt>
    <dgm:pt modelId="{96C4A158-3E58-4599-9A43-6B21F5F82508}" type="pres">
      <dgm:prSet presAssocID="{CEC5FC13-49C8-4A23-8F6B-EB7D04B27714}" presName="node" presStyleLbl="node1" presStyleIdx="1" presStyleCnt="3">
        <dgm:presLayoutVars>
          <dgm:bulletEnabled val="1"/>
        </dgm:presLayoutVars>
      </dgm:prSet>
      <dgm:spPr/>
    </dgm:pt>
    <dgm:pt modelId="{5B3226DA-7592-4D4A-831D-62329324D30D}" type="pres">
      <dgm:prSet presAssocID="{72B17E1E-3173-48FB-A435-19B3685E2FE2}" presName="sibTrans" presStyleCnt="0"/>
      <dgm:spPr/>
    </dgm:pt>
    <dgm:pt modelId="{73F79CB0-4B0D-4289-A3E8-81372F66329D}" type="pres">
      <dgm:prSet presAssocID="{9CF19625-5C57-4EC6-BAE5-385A2D9B3030}" presName="node" presStyleLbl="node1" presStyleIdx="2" presStyleCnt="3">
        <dgm:presLayoutVars>
          <dgm:bulletEnabled val="1"/>
        </dgm:presLayoutVars>
      </dgm:prSet>
      <dgm:spPr/>
    </dgm:pt>
  </dgm:ptLst>
  <dgm:cxnLst>
    <dgm:cxn modelId="{19A37A03-F94E-4799-B717-2A9D48EBFA76}" type="presOf" srcId="{9CF19625-5C57-4EC6-BAE5-385A2D9B3030}" destId="{73F79CB0-4B0D-4289-A3E8-81372F66329D}" srcOrd="0" destOrd="0" presId="urn:microsoft.com/office/officeart/2005/8/layout/default"/>
    <dgm:cxn modelId="{C2E62E18-C202-496E-918E-25024113EFE0}" type="presOf" srcId="{7E7DF79F-5453-4455-B6C0-264FF5436BE3}" destId="{3B85CB4F-E4BD-4DE7-AA70-D2D9E70FBC10}" srcOrd="0" destOrd="0" presId="urn:microsoft.com/office/officeart/2005/8/layout/default"/>
    <dgm:cxn modelId="{46C3F830-FA7A-4A9F-A9A7-249E91992679}" srcId="{FC8AEFE6-09C3-4C19-85EB-C886AAA87F43}" destId="{9CF19625-5C57-4EC6-BAE5-385A2D9B3030}" srcOrd="2" destOrd="0" parTransId="{4E3FE9C6-12F6-4D20-B9DF-D1F43B202BA8}" sibTransId="{EDE0049C-2881-4717-BBEF-09D239DF58F4}"/>
    <dgm:cxn modelId="{0E913F34-2169-4AD1-B4AA-F006AA498F99}" srcId="{FC8AEFE6-09C3-4C19-85EB-C886AAA87F43}" destId="{CEC5FC13-49C8-4A23-8F6B-EB7D04B27714}" srcOrd="1" destOrd="0" parTransId="{F4A45593-D9A0-4199-BFD6-01CD9EA709F0}" sibTransId="{72B17E1E-3173-48FB-A435-19B3685E2FE2}"/>
    <dgm:cxn modelId="{38A0475D-A7C2-44E0-B48D-DDA3DDCF3E7D}" srcId="{FC8AEFE6-09C3-4C19-85EB-C886AAA87F43}" destId="{7E7DF79F-5453-4455-B6C0-264FF5436BE3}" srcOrd="0" destOrd="0" parTransId="{BF9B94EA-BED8-42C7-AF60-41DFA1C06F16}" sibTransId="{78028459-80B7-43FC-940F-056A19275BB1}"/>
    <dgm:cxn modelId="{83E592AC-B1EA-4327-86AC-6BF4D4BCD853}" type="presOf" srcId="{CEC5FC13-49C8-4A23-8F6B-EB7D04B27714}" destId="{96C4A158-3E58-4599-9A43-6B21F5F82508}" srcOrd="0" destOrd="0" presId="urn:microsoft.com/office/officeart/2005/8/layout/default"/>
    <dgm:cxn modelId="{CAD77DC2-2D65-4488-ABBA-A1C33038E839}" type="presOf" srcId="{FC8AEFE6-09C3-4C19-85EB-C886AAA87F43}" destId="{7CEAD617-48B3-4E18-AC16-2D3E3BB53E57}" srcOrd="0" destOrd="0" presId="urn:microsoft.com/office/officeart/2005/8/layout/default"/>
    <dgm:cxn modelId="{C3349E20-A328-41FA-9B30-15E901211538}" type="presParOf" srcId="{7CEAD617-48B3-4E18-AC16-2D3E3BB53E57}" destId="{3B85CB4F-E4BD-4DE7-AA70-D2D9E70FBC10}" srcOrd="0" destOrd="0" presId="urn:microsoft.com/office/officeart/2005/8/layout/default"/>
    <dgm:cxn modelId="{0F0EB4EA-050B-4487-B8F2-07FA8C19AAF2}" type="presParOf" srcId="{7CEAD617-48B3-4E18-AC16-2D3E3BB53E57}" destId="{4A774CEF-21AE-4F8C-8FD0-C20FC89376F5}" srcOrd="1" destOrd="0" presId="urn:microsoft.com/office/officeart/2005/8/layout/default"/>
    <dgm:cxn modelId="{84FCC507-9518-4621-824F-FB624C182E66}" type="presParOf" srcId="{7CEAD617-48B3-4E18-AC16-2D3E3BB53E57}" destId="{96C4A158-3E58-4599-9A43-6B21F5F82508}" srcOrd="2" destOrd="0" presId="urn:microsoft.com/office/officeart/2005/8/layout/default"/>
    <dgm:cxn modelId="{BEF8C12A-8661-4D3D-B6DA-825E5FB562F9}" type="presParOf" srcId="{7CEAD617-48B3-4E18-AC16-2D3E3BB53E57}" destId="{5B3226DA-7592-4D4A-831D-62329324D30D}" srcOrd="3" destOrd="0" presId="urn:microsoft.com/office/officeart/2005/8/layout/default"/>
    <dgm:cxn modelId="{4A32F932-FB67-4EE4-A4C2-73D2E6ABDD89}" type="presParOf" srcId="{7CEAD617-48B3-4E18-AC16-2D3E3BB53E57}" destId="{73F79CB0-4B0D-4289-A3E8-81372F66329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64462-C54F-4F86-8F6D-7F6FEEF1E1BD}">
      <dsp:nvSpPr>
        <dsp:cNvPr id="0" name=""/>
        <dsp:cNvSpPr/>
      </dsp:nvSpPr>
      <dsp:spPr>
        <a:xfrm>
          <a:off x="0" y="41702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2069B-3659-4929-8E8C-525B8015012F}">
      <dsp:nvSpPr>
        <dsp:cNvPr id="0" name=""/>
        <dsp:cNvSpPr/>
      </dsp:nvSpPr>
      <dsp:spPr>
        <a:xfrm>
          <a:off x="2623930" y="44993"/>
          <a:ext cx="7347005" cy="7084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79578"/>
        <a:ext cx="7277835" cy="639310"/>
      </dsp:txXfrm>
    </dsp:sp>
    <dsp:sp modelId="{8387AD6A-4F27-4B95-A562-1683FBF649FF}">
      <dsp:nvSpPr>
        <dsp:cNvPr id="0" name=""/>
        <dsp:cNvSpPr/>
      </dsp:nvSpPr>
      <dsp:spPr>
        <a:xfrm>
          <a:off x="0" y="150566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B7A23-D7D4-4061-B404-36364C057BFA}">
      <dsp:nvSpPr>
        <dsp:cNvPr id="0" name=""/>
        <dsp:cNvSpPr/>
      </dsp:nvSpPr>
      <dsp:spPr>
        <a:xfrm>
          <a:off x="2623930" y="1151423"/>
          <a:ext cx="7347005" cy="708480"/>
        </a:xfrm>
        <a:prstGeom prst="round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1186008"/>
        <a:ext cx="7277835" cy="639310"/>
      </dsp:txXfrm>
    </dsp:sp>
    <dsp:sp modelId="{DA6EC800-4A5E-4433-B1BD-149B73673078}">
      <dsp:nvSpPr>
        <dsp:cNvPr id="0" name=""/>
        <dsp:cNvSpPr/>
      </dsp:nvSpPr>
      <dsp:spPr>
        <a:xfrm>
          <a:off x="0" y="259430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DE394-6C4F-4C09-B119-0910362E0669}">
      <dsp:nvSpPr>
        <dsp:cNvPr id="0" name=""/>
        <dsp:cNvSpPr/>
      </dsp:nvSpPr>
      <dsp:spPr>
        <a:xfrm>
          <a:off x="2623930" y="2222273"/>
          <a:ext cx="7347005" cy="708480"/>
        </a:xfrm>
        <a:prstGeom prst="round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2256858"/>
        <a:ext cx="7277835" cy="639310"/>
      </dsp:txXfrm>
    </dsp:sp>
    <dsp:sp modelId="{342FEC3C-0F30-4065-BD27-3AF9C6FE50CB}">
      <dsp:nvSpPr>
        <dsp:cNvPr id="0" name=""/>
        <dsp:cNvSpPr/>
      </dsp:nvSpPr>
      <dsp:spPr>
        <a:xfrm>
          <a:off x="0" y="368294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1AEE6-7F0C-429F-A5D3-905F776C7E70}">
      <dsp:nvSpPr>
        <dsp:cNvPr id="0" name=""/>
        <dsp:cNvSpPr/>
      </dsp:nvSpPr>
      <dsp:spPr>
        <a:xfrm>
          <a:off x="2623930" y="3328703"/>
          <a:ext cx="7347005" cy="708480"/>
        </a:xfrm>
        <a:prstGeom prst="round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3363288"/>
        <a:ext cx="7277835" cy="639310"/>
      </dsp:txXfrm>
    </dsp:sp>
    <dsp:sp modelId="{7D48F86F-0E40-40D0-BC36-F3E421836F75}">
      <dsp:nvSpPr>
        <dsp:cNvPr id="0" name=""/>
        <dsp:cNvSpPr/>
      </dsp:nvSpPr>
      <dsp:spPr>
        <a:xfrm>
          <a:off x="0" y="477158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FEDC5-8EE7-4749-BA84-B55728C6F936}">
      <dsp:nvSpPr>
        <dsp:cNvPr id="0" name=""/>
        <dsp:cNvSpPr/>
      </dsp:nvSpPr>
      <dsp:spPr>
        <a:xfrm>
          <a:off x="2623930" y="4417342"/>
          <a:ext cx="7347005" cy="708480"/>
        </a:xfrm>
        <a:prstGeom prst="round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4451927"/>
        <a:ext cx="7277835" cy="639310"/>
      </dsp:txXfrm>
    </dsp:sp>
    <dsp:sp modelId="{C6C783DB-3550-412C-B9F3-82F28221DFB8}">
      <dsp:nvSpPr>
        <dsp:cNvPr id="0" name=""/>
        <dsp:cNvSpPr/>
      </dsp:nvSpPr>
      <dsp:spPr>
        <a:xfrm>
          <a:off x="0" y="586022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CC7473-FEB6-4D48-86CE-3DDF7BE64505}">
      <dsp:nvSpPr>
        <dsp:cNvPr id="0" name=""/>
        <dsp:cNvSpPr/>
      </dsp:nvSpPr>
      <dsp:spPr>
        <a:xfrm>
          <a:off x="2623930" y="5505983"/>
          <a:ext cx="7347005" cy="7084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5540568"/>
        <a:ext cx="7277835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5CB4F-E4BD-4DE7-AA70-D2D9E70FBC10}">
      <dsp:nvSpPr>
        <dsp:cNvPr id="0" name=""/>
        <dsp:cNvSpPr/>
      </dsp:nvSpPr>
      <dsp:spPr>
        <a:xfrm>
          <a:off x="6686618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مُنْفَصِلَة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86618" y="731089"/>
        <a:ext cx="3039372" cy="1823623"/>
      </dsp:txXfrm>
    </dsp:sp>
    <dsp:sp modelId="{96C4A158-3E58-4599-9A43-6B21F5F82508}">
      <dsp:nvSpPr>
        <dsp:cNvPr id="0" name=""/>
        <dsp:cNvSpPr/>
      </dsp:nvSpPr>
      <dsp:spPr>
        <a:xfrm>
          <a:off x="3343309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مُتَّصِلَة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343309" y="731089"/>
        <a:ext cx="3039372" cy="1823623"/>
      </dsp:txXfrm>
    </dsp:sp>
    <dsp:sp modelId="{73F79CB0-4B0D-4289-A3E8-81372F66329D}">
      <dsp:nvSpPr>
        <dsp:cNvPr id="0" name=""/>
        <dsp:cNvSpPr/>
      </dsp:nvSpPr>
      <dsp:spPr>
        <a:xfrm>
          <a:off x="0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مُسْتَتِرَة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0" y="731089"/>
        <a:ext cx="3039372" cy="1823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8" name="Google Shape;12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8" name="Google Shape;14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" name="Google Shape;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" name="Google Shape;4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7" name="Google Shape;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3" name="Google Shape;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362 – Arabic Curriculum – Lecture No. </a:t>
            </a:r>
            <a:r>
              <a:rPr lang="en-US" sz="1800" b="1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عامة">
  <p:cSld name="صفحة عامة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7553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المُلخَّص">
  <p:cSld name="صفحة المُلخَّص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1717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التدريبات">
  <p:cSld name="صفحة التدريبات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83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EG" dirty="0"/>
              <a:t>الضَّمَائِر المُتَّصِلَة</a:t>
            </a:r>
            <a:br>
              <a:rPr lang="ar-EG" dirty="0"/>
            </a:br>
            <a:r>
              <a:rPr lang="en-US" dirty="0"/>
              <a:t>Connected pronouns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>
            <a:spLocks noGrp="1"/>
          </p:cNvSpPr>
          <p:nvPr>
            <p:ph type="title"/>
          </p:nvPr>
        </p:nvSpPr>
        <p:spPr>
          <a:xfrm>
            <a:off x="1478605" y="77821"/>
            <a:ext cx="833660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تُعر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هذه الضمائر؟ 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1" name="Google Shape;91;p10"/>
          <p:cNvSpPr txBox="1">
            <a:spLocks noGrp="1"/>
          </p:cNvSpPr>
          <p:nvPr>
            <p:ph type="body" idx="1"/>
          </p:nvPr>
        </p:nvSpPr>
        <p:spPr>
          <a:xfrm>
            <a:off x="1298101" y="1731538"/>
            <a:ext cx="10234612" cy="1325562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 rtl="1">
              <a:lnSpc>
                <a:spcPct val="100000"/>
              </a:lnSpc>
              <a:buSzPts val="2800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ذا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اتّ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صلت ب</a:t>
            </a:r>
            <a:r>
              <a:rPr lang="ar-SY" sz="2800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حرف جر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الإعراب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 </a:t>
            </a:r>
            <a:endParaRPr sz="2800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algn="ctr" rtl="1">
              <a:lnSpc>
                <a:spcPct val="150000"/>
              </a:lnSpc>
              <a:buSzPts val="2800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ضمير م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مبنيّ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محلّ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1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جرّ</a:t>
            </a:r>
            <a:r>
              <a:rPr lang="ar-EG" sz="2800" b="1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2800" b="1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بحرف الجرّ</a:t>
            </a:r>
            <a:r>
              <a:rPr lang="ar-EG" sz="2800" b="1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2800" b="1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2" name="Google Shape;92;p10"/>
          <p:cNvSpPr txBox="1"/>
          <p:nvPr/>
        </p:nvSpPr>
        <p:spPr>
          <a:xfrm>
            <a:off x="1298102" y="3206714"/>
            <a:ext cx="10233891" cy="1384954"/>
          </a:xfrm>
          <a:prstGeom prst="rect">
            <a:avLst/>
          </a:prstGeom>
          <a:solidFill>
            <a:srgbClr val="C4E0B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ذا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اتّ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صلت ب</a:t>
            </a:r>
            <a:r>
              <a:rPr lang="ar-SY" sz="28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فالإعراب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 rtl="1">
              <a:lnSpc>
                <a:spcPct val="150000"/>
              </a:lnSpc>
              <a:buSzPts val="2800"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ضمير 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مبنيّ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محل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جرّ</a:t>
            </a:r>
            <a:r>
              <a:rPr lang="ar-EG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بالإضافة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2800" b="1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3" name="Google Shape;93;p10"/>
          <p:cNvSpPr txBox="1"/>
          <p:nvPr/>
        </p:nvSpPr>
        <p:spPr>
          <a:xfrm>
            <a:off x="1298101" y="4741283"/>
            <a:ext cx="10233891" cy="1384954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ذا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اتّ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صلت ب</a:t>
            </a:r>
            <a:r>
              <a:rPr lang="ar-SY" sz="28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فعل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الإعراب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ضمير 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مبنيّ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محل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نصب</a:t>
            </a:r>
            <a:r>
              <a:rPr lang="ar-EG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مفعول</a:t>
            </a:r>
            <a:r>
              <a:rPr lang="ar-EG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به.</a:t>
            </a:r>
            <a:endParaRPr sz="2800" b="1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29BEEC-F418-4057-62CF-1B2595F15272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10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031E4C-744A-B795-2B68-3DEA842452A7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build="p" animBg="1"/>
      <p:bldP spid="9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"/>
          <p:cNvSpPr/>
          <p:nvPr/>
        </p:nvSpPr>
        <p:spPr>
          <a:xfrm>
            <a:off x="9421825" y="1748733"/>
            <a:ext cx="1985818" cy="1681018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ar-SY" sz="8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</a:t>
            </a:r>
            <a:endParaRPr sz="8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9" name="Google Shape;99;p11"/>
          <p:cNvSpPr/>
          <p:nvPr/>
        </p:nvSpPr>
        <p:spPr>
          <a:xfrm>
            <a:off x="6681637" y="1279077"/>
            <a:ext cx="1985818" cy="1681018"/>
          </a:xfrm>
          <a:prstGeom prst="ellipse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ar-SY" sz="8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</a:t>
            </a:r>
            <a:endParaRPr sz="8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3950191" y="1806738"/>
            <a:ext cx="1985818" cy="1681018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ar-SY" sz="8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نا</a:t>
            </a:r>
            <a:endParaRPr sz="8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01" name="Google Shape;101;p11"/>
          <p:cNvSpPr/>
          <p:nvPr/>
        </p:nvSpPr>
        <p:spPr>
          <a:xfrm>
            <a:off x="1325492" y="1436012"/>
            <a:ext cx="1985818" cy="1681018"/>
          </a:xfrm>
          <a:prstGeom prst="ellipse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ar-SY" sz="8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هـ</a:t>
            </a:r>
            <a:endParaRPr sz="8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02" name="Google Shape;102;p11"/>
          <p:cNvCxnSpPr/>
          <p:nvPr/>
        </p:nvCxnSpPr>
        <p:spPr>
          <a:xfrm flipH="1">
            <a:off x="8131753" y="3320313"/>
            <a:ext cx="2200500" cy="20412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3" name="Google Shape;103;p11"/>
          <p:cNvCxnSpPr/>
          <p:nvPr/>
        </p:nvCxnSpPr>
        <p:spPr>
          <a:xfrm flipH="1">
            <a:off x="6859934" y="2914004"/>
            <a:ext cx="705300" cy="238290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104;p11"/>
          <p:cNvCxnSpPr/>
          <p:nvPr/>
        </p:nvCxnSpPr>
        <p:spPr>
          <a:xfrm>
            <a:off x="5056547" y="3520430"/>
            <a:ext cx="688800" cy="1810200"/>
          </a:xfrm>
          <a:prstGeom prst="straightConnector1">
            <a:avLst/>
          </a:prstGeom>
          <a:noFill/>
          <a:ln w="38100" cap="flat" cmpd="sng">
            <a:solidFill>
              <a:srgbClr val="FFC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5" name="Google Shape;105;p11"/>
          <p:cNvCxnSpPr/>
          <p:nvPr/>
        </p:nvCxnSpPr>
        <p:spPr>
          <a:xfrm>
            <a:off x="2670141" y="3117030"/>
            <a:ext cx="1878046" cy="2212179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6" name="Google Shape;106;p11"/>
          <p:cNvSpPr/>
          <p:nvPr/>
        </p:nvSpPr>
        <p:spPr>
          <a:xfrm>
            <a:off x="3174497" y="5361513"/>
            <a:ext cx="6312477" cy="1200727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هذه الضمائر تقع في موقع الجرّ</a:t>
            </a:r>
            <a:r>
              <a:rPr lang="ar-EG" sz="32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أو النصب</a:t>
            </a:r>
            <a:endParaRPr sz="32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D8B94-2551-A451-D2EB-D707CB616394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11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2A53D7-D14F-B7C8-AC08-9A286D62558E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3EA07D-2DB0-BE30-471A-B79CCC7D4953}"/>
              </a:ext>
            </a:extLst>
          </p:cNvPr>
          <p:cNvSpPr txBox="1"/>
          <p:nvPr/>
        </p:nvSpPr>
        <p:spPr>
          <a:xfrm>
            <a:off x="1504950" y="391849"/>
            <a:ext cx="8296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EG" sz="3600" b="1" kern="12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نُلاحِظ أنَّ</a:t>
            </a:r>
            <a:endParaRPr lang="en-CA" sz="3600" b="1" kern="12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"/>
          <p:cNvSpPr txBox="1">
            <a:spLocks noGrp="1"/>
          </p:cNvSpPr>
          <p:nvPr>
            <p:ph type="title"/>
          </p:nvPr>
        </p:nvSpPr>
        <p:spPr>
          <a:xfrm>
            <a:off x="3328416" y="1162843"/>
            <a:ext cx="776020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استخر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 الضمائر الم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لة 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مَّا يأتي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ثم أعر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بها: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2" name="Google Shape;112;p12"/>
          <p:cNvSpPr txBox="1">
            <a:spLocks noGrp="1"/>
          </p:cNvSpPr>
          <p:nvPr>
            <p:ph type="body" idx="1"/>
          </p:nvPr>
        </p:nvSpPr>
        <p:spPr>
          <a:xfrm>
            <a:off x="1536192" y="2340864"/>
            <a:ext cx="9777984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41934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﴿فَأَزَلَّهُمَا ٱلشَّیۡطَـٰنُ عَنۡهَا﴾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.</a:t>
            </a:r>
            <a:endParaRPr sz="13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41934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﴿ثُمَّ بَعَثۡنَـٰكُم مِّنۢ بَعۡدِ مَوۡتِكُمۡ﴾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.</a:t>
            </a:r>
          </a:p>
          <a:p>
            <a:pPr marL="228600" lvl="0" indent="-241934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﴿وَإِذۡ قَالَ مُوسَىٰ لِقَوۡمِهِۦۤ إِنَّ ٱللَّهَ یَأۡمُرُكُمۡ أَن تَذۡبَحُوا۟ بَقَرَةࣰ﴾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.</a:t>
            </a:r>
          </a:p>
          <a:p>
            <a:pPr marL="228600" lvl="0" indent="-241934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سأذهبُ </a:t>
            </a: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مع أ</a:t>
            </a:r>
            <a:r>
              <a:rPr lang="ar-EG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ُ</a:t>
            </a: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مّ</a:t>
            </a:r>
            <a:r>
              <a:rPr lang="ar-EG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ِ</a:t>
            </a: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ي إلى السوق.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41934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EG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بيتُنا</a:t>
            </a: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 يقَعُ شَمال</a:t>
            </a:r>
            <a:r>
              <a:rPr lang="ar-EG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َ</a:t>
            </a: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 المدينة. 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41934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akkal Majalla"/>
              </a:rPr>
              <a:t>هذه المكتبة له.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Sakkal Majall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F92491-5663-4C96-DBA6-267621EA6A13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12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6786E-08B3-5331-9D7E-8AF126F14A41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3"/>
          <p:cNvSpPr txBox="1">
            <a:spLocks noGrp="1"/>
          </p:cNvSpPr>
          <p:nvPr>
            <p:ph type="title"/>
          </p:nvPr>
        </p:nvSpPr>
        <p:spPr>
          <a:xfrm>
            <a:off x="3844414" y="1182286"/>
            <a:ext cx="7254846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ميّ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ز بين الضمير الم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المرفوع والمنصوب والمجرور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6945739" y="2533764"/>
            <a:ext cx="4408055" cy="95832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2400"/>
            </a:pPr>
            <a:r>
              <a:rPr lang="ar-SY" sz="2400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﴿ثُمَّ أَنزَلَ عَلَیۡكُم مِّنۢ بَعۡدِ ٱلۡغَمِّ أَمَنَةࣰ نُّعَاسࣰا یَغۡشَىٰ طَاۤىِٕفَةࣰ مِّنكُمۡ﴾</a:t>
            </a:r>
            <a:endParaRPr sz="13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1316178" y="3611418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جمعتُ لكم بعض الزهور</a:t>
            </a:r>
            <a:endParaRPr sz="28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0" name="Google Shape;120;p13"/>
          <p:cNvSpPr/>
          <p:nvPr/>
        </p:nvSpPr>
        <p:spPr>
          <a:xfrm>
            <a:off x="6945740" y="3611418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2800"/>
            </a:pPr>
            <a:r>
              <a:rPr lang="ar-SY" sz="2800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﴿إِنَّمَا ٱسۡتَزَلَّهُمُ ٱلشَّیۡطَـٰنُ﴾</a:t>
            </a:r>
            <a:endParaRPr sz="13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1316178" y="2655631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استعملتَ قلم أخي</a:t>
            </a:r>
            <a:endParaRPr sz="28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2" name="Google Shape;122;p13"/>
          <p:cNvSpPr/>
          <p:nvPr/>
        </p:nvSpPr>
        <p:spPr>
          <a:xfrm>
            <a:off x="1316181" y="5587780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</a:t>
            </a:r>
            <a:r>
              <a:rPr lang="ar-EG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عْنا الدرس </a:t>
            </a:r>
            <a:endParaRPr sz="28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3" name="Google Shape;123;p13"/>
          <p:cNvSpPr/>
          <p:nvPr/>
        </p:nvSpPr>
        <p:spPr>
          <a:xfrm>
            <a:off x="6945741" y="4599276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2800"/>
            </a:pPr>
            <a:r>
              <a:rPr lang="ar-SY" sz="2800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﴿وَلِیَعۡلَمَ ٱلَّذِینَ نَافَقُوا۟﴾</a:t>
            </a:r>
            <a:endParaRPr sz="13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4" name="Google Shape;124;p13"/>
          <p:cNvSpPr/>
          <p:nvPr/>
        </p:nvSpPr>
        <p:spPr>
          <a:xfrm>
            <a:off x="1316180" y="4599275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2800"/>
            </a:pPr>
            <a:r>
              <a:rPr lang="ar-SY" sz="2800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﴿لَمۡ یَكُنِ ٱللَّهُ لِیَغۡفِرَ لَهُمۡ﴾</a:t>
            </a:r>
            <a:endParaRPr sz="13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5" name="Google Shape;125;p13"/>
          <p:cNvSpPr/>
          <p:nvPr/>
        </p:nvSpPr>
        <p:spPr>
          <a:xfrm>
            <a:off x="6945741" y="5587134"/>
            <a:ext cx="4408055" cy="72000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2800"/>
            </a:pPr>
            <a:r>
              <a:rPr lang="ar-SY" sz="2800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﴿أَنزَلَهُۥ بِعِلۡمِهِۦ﴾</a:t>
            </a:r>
            <a:endParaRPr sz="13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64445-AF4B-5684-8890-0025B4AEFD9D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13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CCFB4F-9955-1E75-DD9F-715890DE56BC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"/>
          <p:cNvSpPr txBox="1">
            <a:spLocks noGrp="1"/>
          </p:cNvSpPr>
          <p:nvPr>
            <p:ph type="title"/>
          </p:nvPr>
        </p:nvSpPr>
        <p:spPr>
          <a:xfrm>
            <a:off x="6417610" y="1180078"/>
            <a:ext cx="47214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r" rtl="1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الضمير بما يناسبه: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graphicFrame>
        <p:nvGraphicFramePr>
          <p:cNvPr id="131" name="Google Shape;131;p14"/>
          <p:cNvGraphicFramePr/>
          <p:nvPr/>
        </p:nvGraphicFramePr>
        <p:xfrm>
          <a:off x="7786255" y="2358659"/>
          <a:ext cx="3352800" cy="41453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واو الجماعة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هاء الغائب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تاء الفاعل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نا الفاعلين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كاف الخطاب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ياء المخاطبة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ألف الاثنين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نون النّ</a:t>
                      </a:r>
                      <a:r>
                        <a:rPr lang="ar-EG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ِ</a:t>
                      </a:r>
                      <a:r>
                        <a:rPr lang="ar-SY" sz="28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سوة </a:t>
                      </a:r>
                      <a:endParaRPr sz="28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2" name="Google Shape;132;p14"/>
          <p:cNvSpPr/>
          <p:nvPr/>
        </p:nvSpPr>
        <p:spPr>
          <a:xfrm>
            <a:off x="3221274" y="2555044"/>
            <a:ext cx="2189018" cy="795097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SY" sz="2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من ضمائر الرفع </a:t>
            </a:r>
            <a:endParaRPr sz="24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33" name="Google Shape;133;p14"/>
          <p:cNvSpPr/>
          <p:nvPr/>
        </p:nvSpPr>
        <p:spPr>
          <a:xfrm>
            <a:off x="3172321" y="4033790"/>
            <a:ext cx="2189018" cy="795097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SY" sz="2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من ضمائر النصب</a:t>
            </a:r>
            <a:endParaRPr sz="24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3221274" y="5365558"/>
            <a:ext cx="2189018" cy="795097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SY" sz="2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من ضمائر الجرّ</a:t>
            </a:r>
            <a:r>
              <a:rPr lang="ar-EG" sz="2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endParaRPr sz="24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35" name="Google Shape;135;p14"/>
          <p:cNvCxnSpPr>
            <a:endCxn id="132" idx="6"/>
          </p:cNvCxnSpPr>
          <p:nvPr/>
        </p:nvCxnSpPr>
        <p:spPr>
          <a:xfrm flipH="1">
            <a:off x="5410292" y="2555093"/>
            <a:ext cx="2376000" cy="397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6" name="Google Shape;136;p14"/>
          <p:cNvCxnSpPr>
            <a:endCxn id="133" idx="6"/>
          </p:cNvCxnSpPr>
          <p:nvPr/>
        </p:nvCxnSpPr>
        <p:spPr>
          <a:xfrm flipH="1">
            <a:off x="5361339" y="3133238"/>
            <a:ext cx="2424900" cy="12981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7" name="Google Shape;137;p14"/>
          <p:cNvCxnSpPr>
            <a:endCxn id="132" idx="6"/>
          </p:cNvCxnSpPr>
          <p:nvPr/>
        </p:nvCxnSpPr>
        <p:spPr>
          <a:xfrm rot="10800000">
            <a:off x="5410292" y="2952593"/>
            <a:ext cx="2376000" cy="692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8" name="Google Shape;138;p14"/>
          <p:cNvCxnSpPr>
            <a:endCxn id="132" idx="6"/>
          </p:cNvCxnSpPr>
          <p:nvPr/>
        </p:nvCxnSpPr>
        <p:spPr>
          <a:xfrm rot="10800000">
            <a:off x="5410292" y="2952593"/>
            <a:ext cx="2376000" cy="12294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9" name="Google Shape;139;p14"/>
          <p:cNvCxnSpPr>
            <a:endCxn id="133" idx="6"/>
          </p:cNvCxnSpPr>
          <p:nvPr/>
        </p:nvCxnSpPr>
        <p:spPr>
          <a:xfrm rot="10800000">
            <a:off x="5361339" y="4431339"/>
            <a:ext cx="2424900" cy="238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0" name="Google Shape;140;p14"/>
          <p:cNvCxnSpPr>
            <a:endCxn id="132" idx="6"/>
          </p:cNvCxnSpPr>
          <p:nvPr/>
        </p:nvCxnSpPr>
        <p:spPr>
          <a:xfrm rot="10800000">
            <a:off x="5410292" y="2952593"/>
            <a:ext cx="2376000" cy="2216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14"/>
          <p:cNvCxnSpPr>
            <a:endCxn id="132" idx="6"/>
          </p:cNvCxnSpPr>
          <p:nvPr/>
        </p:nvCxnSpPr>
        <p:spPr>
          <a:xfrm rot="10800000">
            <a:off x="5410292" y="2952593"/>
            <a:ext cx="2376000" cy="2725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2" name="Google Shape;142;p14"/>
          <p:cNvCxnSpPr>
            <a:endCxn id="132" idx="6"/>
          </p:cNvCxnSpPr>
          <p:nvPr/>
        </p:nvCxnSpPr>
        <p:spPr>
          <a:xfrm rot="10800000">
            <a:off x="5410292" y="2952593"/>
            <a:ext cx="2376000" cy="3208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3" name="Google Shape;143;p14"/>
          <p:cNvCxnSpPr/>
          <p:nvPr/>
        </p:nvCxnSpPr>
        <p:spPr>
          <a:xfrm flipH="1">
            <a:off x="5418051" y="3250105"/>
            <a:ext cx="2375963" cy="241296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4" name="Google Shape;144;p14"/>
          <p:cNvCxnSpPr>
            <a:endCxn id="134" idx="6"/>
          </p:cNvCxnSpPr>
          <p:nvPr/>
        </p:nvCxnSpPr>
        <p:spPr>
          <a:xfrm flipH="1">
            <a:off x="5410292" y="4181807"/>
            <a:ext cx="2376000" cy="15813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5" name="Google Shape;145;p14"/>
          <p:cNvCxnSpPr/>
          <p:nvPr/>
        </p:nvCxnSpPr>
        <p:spPr>
          <a:xfrm flipH="1">
            <a:off x="5425810" y="4752316"/>
            <a:ext cx="2375963" cy="93422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F34EA94-3168-4295-FCE1-75CF49E3E4E4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14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9E4247-5A3D-F2A9-82AA-C3FC631FA3CF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>
            <a:spLocks noGrp="1"/>
          </p:cNvSpPr>
          <p:nvPr>
            <p:ph type="title"/>
          </p:nvPr>
        </p:nvSpPr>
        <p:spPr>
          <a:xfrm>
            <a:off x="4555482" y="1169797"/>
            <a:ext cx="657758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r" rtl="1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أعر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الضمير (نا) فيما يأتي: 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1" name="Google Shape;151;p15"/>
          <p:cNvSpPr/>
          <p:nvPr/>
        </p:nvSpPr>
        <p:spPr>
          <a:xfrm>
            <a:off x="8634915" y="2792357"/>
            <a:ext cx="2032000" cy="914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كتبْنَا </a:t>
            </a:r>
            <a:endParaRPr sz="4400" b="0" i="0" u="none" strike="noStrike" cap="none" dirty="0">
              <a:solidFill>
                <a:srgbClr val="0C0C0C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2" name="Google Shape;152;p15"/>
          <p:cNvSpPr/>
          <p:nvPr/>
        </p:nvSpPr>
        <p:spPr>
          <a:xfrm>
            <a:off x="5371338" y="2792357"/>
            <a:ext cx="2032000" cy="914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بيتُنا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3" name="Google Shape;153;p15"/>
          <p:cNvSpPr/>
          <p:nvPr/>
        </p:nvSpPr>
        <p:spPr>
          <a:xfrm>
            <a:off x="2110902" y="2792357"/>
            <a:ext cx="2032000" cy="914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4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إلينا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4" name="Google Shape;154;p15"/>
          <p:cNvSpPr/>
          <p:nvPr/>
        </p:nvSpPr>
        <p:spPr>
          <a:xfrm>
            <a:off x="8631774" y="4092103"/>
            <a:ext cx="2032000" cy="1987478"/>
          </a:xfrm>
          <a:prstGeom prst="roundRect">
            <a:avLst>
              <a:gd name="adj" fmla="val 16667"/>
            </a:avLst>
          </a:prstGeom>
          <a:solidFill>
            <a:srgbClr val="A8D08C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5" name="Google Shape;155;p15"/>
          <p:cNvSpPr/>
          <p:nvPr/>
        </p:nvSpPr>
        <p:spPr>
          <a:xfrm>
            <a:off x="5371338" y="4092103"/>
            <a:ext cx="2032000" cy="1987478"/>
          </a:xfrm>
          <a:prstGeom prst="roundRect">
            <a:avLst>
              <a:gd name="adj" fmla="val 16667"/>
            </a:avLst>
          </a:prstGeom>
          <a:solidFill>
            <a:srgbClr val="A8D08C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6" name="Google Shape;156;p15"/>
          <p:cNvSpPr/>
          <p:nvPr/>
        </p:nvSpPr>
        <p:spPr>
          <a:xfrm>
            <a:off x="2110902" y="4092103"/>
            <a:ext cx="2032000" cy="1987478"/>
          </a:xfrm>
          <a:prstGeom prst="roundRect">
            <a:avLst>
              <a:gd name="adj" fmla="val 16667"/>
            </a:avLst>
          </a:prstGeom>
          <a:solidFill>
            <a:srgbClr val="A8D08C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0AFAEC-BAE3-E0AC-8FBD-D59320630361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15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CB061-9114-C0AA-ED16-0903D1A84BED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06E16CA-D43B-2F4C-BC4D-04EF49E90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885ED6F-0592-4244-9460-C325C7FA2B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0386310"/>
              </p:ext>
            </p:extLst>
          </p:nvPr>
        </p:nvGraphicFramePr>
        <p:xfrm>
          <a:off x="0" y="0"/>
          <a:ext cx="10495722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8B074F8-620A-4F20-4002-6D4D4569BC27}"/>
              </a:ext>
            </a:extLst>
          </p:cNvPr>
          <p:cNvSpPr/>
          <p:nvPr/>
        </p:nvSpPr>
        <p:spPr>
          <a:xfrm>
            <a:off x="2488019" y="3310312"/>
            <a:ext cx="8133907" cy="6998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1485901" y="0"/>
            <a:ext cx="831532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buSzPts val="4800"/>
            </a:pPr>
            <a:r>
              <a:rPr lang="ar-SY" sz="43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تنقسم الضمائر إلى</a:t>
            </a:r>
            <a:endParaRPr sz="43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4C6F80-8CF0-81DC-74FC-B18763C2C53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3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3BDE25-0A46-F481-6A55-68FD0A00D7AC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50BD69A-6D9F-ED9B-5976-175374F42C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8807623"/>
              </p:ext>
            </p:extLst>
          </p:nvPr>
        </p:nvGraphicFramePr>
        <p:xfrm>
          <a:off x="1485901" y="2203944"/>
          <a:ext cx="9725991" cy="328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85CB4F-E4BD-4DE7-AA70-D2D9E70FB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3B85CB4F-E4BD-4DE7-AA70-D2D9E70FBC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C4A158-3E58-4599-9A43-6B21F5F82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96C4A158-3E58-4599-9A43-6B21F5F825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F79CB0-4B0D-4289-A3E8-81372F6632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73F79CB0-4B0D-4289-A3E8-81372F6632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1485900" y="57150"/>
            <a:ext cx="832485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اقرأ الأمثلة 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الآتية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 ولاح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 الحروف الم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لوّ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نة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1" name="Google Shape;41;p3"/>
          <p:cNvSpPr txBox="1">
            <a:spLocks noGrp="1"/>
          </p:cNvSpPr>
          <p:nvPr>
            <p:ph type="body" idx="1"/>
          </p:nvPr>
        </p:nvSpPr>
        <p:spPr>
          <a:xfrm>
            <a:off x="1722500" y="1648624"/>
            <a:ext cx="9752700" cy="46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228600" marR="0" lvl="0" indent="-323781" algn="just" rtl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خرج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تُ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اليومَ م</a:t>
            </a:r>
            <a:r>
              <a:rPr lang="ar-EG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ِ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ن المنزلِ م</a:t>
            </a:r>
            <a:r>
              <a:rPr lang="ar-EG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ُ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بكِّرًا. </a:t>
            </a:r>
            <a:endParaRPr sz="424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  <a:p>
            <a:pPr marL="228600" marR="0" lvl="0" indent="-323781" algn="just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المسافران ركب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ا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الطائرة.</a:t>
            </a:r>
            <a:endParaRPr sz="424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  <a:p>
            <a:pPr marL="228600" marR="0" lvl="0" indent="-323781" algn="just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الطلاب نجح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و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ا في الامتحان. </a:t>
            </a:r>
            <a:endParaRPr sz="424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  <a:p>
            <a:pPr marL="228600" marR="0" lvl="0" indent="-323781" algn="just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الفتياتُ ذهب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نَ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إلى المدرسة.</a:t>
            </a:r>
            <a:endParaRPr sz="424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  <a:p>
            <a:pPr marL="228600" marR="0" lvl="0" indent="-323781" algn="just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اجته</a:t>
            </a:r>
            <a:r>
              <a:rPr lang="ar-EG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ِ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د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ي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حتى تنجحي.</a:t>
            </a:r>
            <a:endParaRPr sz="551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  <a:p>
            <a:pPr marL="228600" marR="0" lvl="0" indent="-239061" algn="just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3834"/>
              <a:buFont typeface="Arabic Typesetting"/>
              <a:buChar char="•"/>
            </a:pP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ذهب</a:t>
            </a:r>
            <a:r>
              <a:rPr lang="ar-EG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ْ</a:t>
            </a:r>
            <a:r>
              <a:rPr lang="ar-SY" sz="5512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نَا</a:t>
            </a:r>
            <a:r>
              <a:rPr lang="ar-SY" sz="5512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abic Typesetting"/>
              </a:rPr>
              <a:t> إلى السوق.</a:t>
            </a:r>
            <a:endParaRPr sz="2122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abic Typesetting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15EFB-7A55-C280-4798-C6ED0193A1B2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4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9DF10D-7141-418E-F923-71586AFD0B1E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495425" y="446881"/>
            <a:ext cx="82962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الأفعال السابقة ات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صلت بها 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ضمائر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تنوّ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عة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827807" y="2739589"/>
            <a:ext cx="2540000" cy="932873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ضمائر م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لة</a:t>
            </a:r>
            <a:endParaRPr sz="2800" b="1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10093137" y="3881288"/>
            <a:ext cx="1612899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EG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</a:t>
            </a: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تاء المتحركة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تُ/</a:t>
            </a:r>
            <a:r>
              <a:rPr lang="ar-EG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تَ/ تِ</a:t>
            </a:r>
            <a:endParaRPr sz="2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8469387" y="3881288"/>
            <a:ext cx="1393392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2400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ألف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الاثنين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6613240" y="3881288"/>
            <a:ext cx="1509134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2400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واو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الجماعة</a:t>
            </a:r>
            <a:endParaRPr sz="24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2628017" y="3873325"/>
            <a:ext cx="1568451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2400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نون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النّ</a:t>
            </a:r>
            <a:r>
              <a:rPr lang="ar-EG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سوة</a:t>
            </a:r>
            <a:endParaRPr sz="24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862293" y="3873326"/>
            <a:ext cx="1481859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2400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نا</a:t>
            </a: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الفاعلين</a:t>
            </a:r>
            <a:endParaRPr sz="24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4628354" y="3881288"/>
            <a:ext cx="1509134" cy="89592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ياء الم</a:t>
            </a:r>
            <a:r>
              <a:rPr lang="ar-EG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ؤن</a:t>
            </a:r>
            <a:r>
              <a:rPr lang="ar-EG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ثة  الم</a:t>
            </a:r>
            <a:r>
              <a:rPr lang="ar-EG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4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خاطبة</a:t>
            </a:r>
            <a:endParaRPr sz="32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4" name="Google Shape;54;p4"/>
          <p:cNvSpPr txBox="1"/>
          <p:nvPr/>
        </p:nvSpPr>
        <p:spPr>
          <a:xfrm>
            <a:off x="1139825" y="4986041"/>
            <a:ext cx="10387147" cy="1384954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هذه الضمائر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جاءت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مكان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الفاعل،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والفاعل مرفوع؛</a:t>
            </a:r>
            <a:endParaRPr lang="ar-EG"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إذن فهي </a:t>
            </a: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ضمائر رفع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3E1CA5-A489-78CF-41FA-BAC829EDEC48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5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7" name="Google Shape;120;p5">
            <a:extLst>
              <a:ext uri="{FF2B5EF4-FFF2-40B4-BE49-F238E27FC236}">
                <a16:creationId xmlns:a16="http://schemas.microsoft.com/office/drawing/2014/main" id="{1DC91263-A458-A1BA-8E70-84BF4896B628}"/>
              </a:ext>
            </a:extLst>
          </p:cNvPr>
          <p:cNvSpPr/>
          <p:nvPr/>
        </p:nvSpPr>
        <p:spPr>
          <a:xfrm>
            <a:off x="5232208" y="1324666"/>
            <a:ext cx="1417070" cy="610437"/>
          </a:xfrm>
          <a:prstGeom prst="roundRect">
            <a:avLst>
              <a:gd name="adj" fmla="val 16667"/>
            </a:avLst>
          </a:prstGeom>
          <a:solidFill>
            <a:srgbClr val="175592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4000"/>
            </a:pP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تُسمَّى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>
            <a:spLocks noGrp="1"/>
          </p:cNvSpPr>
          <p:nvPr>
            <p:ph type="title"/>
          </p:nvPr>
        </p:nvSpPr>
        <p:spPr>
          <a:xfrm>
            <a:off x="3572256" y="1169797"/>
            <a:ext cx="75041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استخر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 الضمائر الم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تّ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لة المرفوعة 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 يأتي: 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60" name="Google Shape;60;p5"/>
          <p:cNvSpPr txBox="1">
            <a:spLocks noGrp="1"/>
          </p:cNvSpPr>
          <p:nvPr>
            <p:ph type="body" idx="1"/>
          </p:nvPr>
        </p:nvSpPr>
        <p:spPr>
          <a:xfrm>
            <a:off x="2168200" y="2299016"/>
            <a:ext cx="9280800" cy="42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228600" lvl="0" indent="-228600" algn="r" rtl="1">
              <a:lnSpc>
                <a:spcPct val="160000"/>
              </a:lnSpc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﴿فَقُلۡتُ ٱسۡتَغۡفِرُوا۟ رَبَّكُمۡ إِنَّهُۥ كَانَ غَفَّارࣰا﴾</a:t>
            </a:r>
            <a:r>
              <a:rPr lang="ar-EG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976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﴿هَـٰذَانِ خَصۡمَانِ ٱخۡتَصَمُوا۟ فِی رَبِّهِمۡ﴾</a:t>
            </a:r>
            <a:r>
              <a:rPr lang="ar-EG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976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﴿وَلَقَدۡ أَرۡسَلۡنَا رُسُلࣰا مِّن قَبۡلِكَ﴾</a:t>
            </a:r>
            <a:r>
              <a:rPr lang="ar-EG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817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﴿ءَأَنتُمۡ أَنشَأۡتُمۡ شَجَرَتَهَاۤ أَمۡ نَحۡنُ ٱلۡمُنشِـُٔونَ﴾</a:t>
            </a:r>
            <a:r>
              <a:rPr lang="ar-EG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827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هل 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تسلَّمتَ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شهادة التخرّ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ج؟ 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الطالبان خرجا قبل قليل من المدرسة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المسلماتُ ذكر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نَ الله</a:t>
            </a:r>
            <a:r>
              <a:rPr lang="ar-SY" sz="24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كثيرًا. </a:t>
            </a:r>
            <a:endParaRPr sz="28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7207"/>
              <a:buFont typeface="Arial"/>
              <a:buChar char="•"/>
            </a:pP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يا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حنانُ! جهّ</a:t>
            </a:r>
            <a:r>
              <a:rPr lang="ar-EG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40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زي نفسك للخروج إلى الحديقة.</a:t>
            </a:r>
            <a:endParaRPr sz="240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5CDA74-548D-BA53-C694-5F81D809424F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6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3F9D-10AF-82F8-2487-F39F25677456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>
            <a:spLocks noGrp="1"/>
          </p:cNvSpPr>
          <p:nvPr>
            <p:ph type="title"/>
          </p:nvPr>
        </p:nvSpPr>
        <p:spPr>
          <a:xfrm>
            <a:off x="1466850" y="47625"/>
            <a:ext cx="836295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اقرأ الأمثلة 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الآتية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 ولاح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 الحروف الم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لوّ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نة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1"/>
          </p:nvPr>
        </p:nvSpPr>
        <p:spPr>
          <a:xfrm>
            <a:off x="0" y="1825625"/>
            <a:ext cx="10515600" cy="3910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graphicFrame>
        <p:nvGraphicFramePr>
          <p:cNvPr id="67" name="Google Shape;67;p7"/>
          <p:cNvGraphicFramePr/>
          <p:nvPr/>
        </p:nvGraphicFramePr>
        <p:xfrm>
          <a:off x="1282381" y="1703319"/>
          <a:ext cx="10417150" cy="46034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86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9975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الش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ُّ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رطي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ُّ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ساعدنـ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ي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كتابـ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ي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هذا ل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ي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8022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سأعطي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كَ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مالًا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سأعطي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ك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ِ 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ك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َ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ك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ِ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بارك الله في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كَ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/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 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في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كِ</a:t>
                      </a:r>
                      <a:endParaRPr sz="3200" b="0" u="none" strike="noStrike" cap="none" dirty="0">
                        <a:solidFill>
                          <a:srgbClr val="FF0000"/>
                        </a:solidFill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975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ساع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َ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دَ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نا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الرجل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ُ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نا</a:t>
                      </a:r>
                      <a:endParaRPr sz="3200" b="0" u="none" strike="noStrike" cap="none" dirty="0">
                        <a:solidFill>
                          <a:srgbClr val="FF0000"/>
                        </a:solidFill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هذا ل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نا</a:t>
                      </a:r>
                      <a:endParaRPr sz="3200" b="0" u="none" strike="noStrike" cap="none" dirty="0">
                        <a:solidFill>
                          <a:srgbClr val="FF0000"/>
                        </a:solidFill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1375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رأيت</a:t>
                      </a:r>
                      <a:r>
                        <a:rPr lang="ar-EG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ُ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ه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واقفًا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رأيت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ها 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واقفةً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ه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</a:endParaRPr>
                    </a:p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هذا كتاب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Calibri"/>
                        </a:rPr>
                        <a:t>ها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</a:rPr>
                        <a:t>  </a:t>
                      </a:r>
                      <a:endParaRPr sz="3200" b="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أخذَ من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هُ</a:t>
                      </a:r>
                      <a:r>
                        <a:rPr lang="ar-SY" sz="3200" b="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/ من</a:t>
                      </a:r>
                      <a:r>
                        <a:rPr lang="ar-SY" sz="3200" b="0" u="none" strike="noStrike" cap="none" dirty="0">
                          <a:solidFill>
                            <a:srgbClr val="FF0000"/>
                          </a:solidFill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akkal Majalla"/>
                        </a:rPr>
                        <a:t>ها</a:t>
                      </a:r>
                      <a:endParaRPr sz="3200" b="0" u="none" strike="noStrike" cap="none" dirty="0">
                        <a:solidFill>
                          <a:srgbClr val="FF0000"/>
                        </a:solidFill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akkal Majall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4FD8E2F-1876-FD9A-ED42-B72E11B1C288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7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4C4D8F-B7B3-663D-C538-4CA70CA40BFA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507787" y="326215"/>
            <a:ext cx="8297693" cy="806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 الحروف المُلوَّنة في الأمثلة السابقة؟</a:t>
            </a:r>
          </a:p>
        </p:txBody>
      </p:sp>
      <p:sp>
        <p:nvSpPr>
          <p:cNvPr id="74" name="Google Shape;74;p8"/>
          <p:cNvSpPr/>
          <p:nvPr/>
        </p:nvSpPr>
        <p:spPr>
          <a:xfrm>
            <a:off x="9608521" y="2761634"/>
            <a:ext cx="1985818" cy="17975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ar-SY" sz="6000" b="1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</a:t>
            </a:r>
            <a:endParaRPr lang="ar-EG" sz="6000" b="1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ياء الم</a:t>
            </a:r>
            <a:r>
              <a:rPr lang="ar-EG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تكلّ</a:t>
            </a:r>
            <a:r>
              <a:rPr lang="ar-EG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endParaRPr sz="6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75" name="Google Shape;75;p8"/>
          <p:cNvSpPr/>
          <p:nvPr/>
        </p:nvSpPr>
        <p:spPr>
          <a:xfrm>
            <a:off x="6786011" y="2761633"/>
            <a:ext cx="2054384" cy="1797515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ar-SY" sz="6000" b="1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</a:t>
            </a:r>
            <a:endParaRPr sz="1400" b="1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كاف الخطاب</a:t>
            </a:r>
            <a:endParaRPr sz="2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76" name="Google Shape;76;p8"/>
          <p:cNvSpPr/>
          <p:nvPr/>
        </p:nvSpPr>
        <p:spPr>
          <a:xfrm>
            <a:off x="4032067" y="2756754"/>
            <a:ext cx="1985818" cy="17975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ar-SY" sz="6000" b="1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نا</a:t>
            </a:r>
            <a:endParaRPr sz="1400" b="1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نا</a:t>
            </a:r>
            <a:r>
              <a:rPr lang="ar-EG" sz="2000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المتكلمين</a:t>
            </a:r>
            <a:endParaRPr sz="2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77" name="Google Shape;77;p8"/>
          <p:cNvSpPr/>
          <p:nvPr/>
        </p:nvSpPr>
        <p:spPr>
          <a:xfrm>
            <a:off x="1278123" y="2761634"/>
            <a:ext cx="1985818" cy="1792634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ar-SY" sz="6000" b="1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هـ</a:t>
            </a:r>
            <a:endParaRPr lang="ar-EG" sz="6000" b="1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هاء الغائب</a:t>
            </a:r>
            <a:endParaRPr sz="2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9AB65-4B6B-448C-93EF-F62643159C64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8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EAA9EA-BF04-BB4C-A15F-5B521543C248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 txBox="1">
            <a:spLocks noGrp="1"/>
          </p:cNvSpPr>
          <p:nvPr>
            <p:ph type="title"/>
          </p:nvPr>
        </p:nvSpPr>
        <p:spPr>
          <a:xfrm>
            <a:off x="2094253" y="109093"/>
            <a:ext cx="73822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بماذا اتّ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صلت 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الضمائر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السابقة؟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8336557" y="2324912"/>
            <a:ext cx="2279904" cy="3072368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المجموعة الأولى اتصلت </a:t>
            </a:r>
            <a:r>
              <a:rPr lang="ar-SY" sz="2800" b="1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</a:t>
            </a:r>
            <a:r>
              <a:rPr lang="ar-EG" sz="2800" b="1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ـ: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حرف جر</a:t>
            </a:r>
            <a:r>
              <a:rPr lang="ar-EG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ٍّ</a:t>
            </a:r>
            <a:endParaRPr sz="2800" b="1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84" name="Google Shape;84;p9"/>
          <p:cNvSpPr/>
          <p:nvPr/>
        </p:nvSpPr>
        <p:spPr>
          <a:xfrm>
            <a:off x="5237757" y="2324912"/>
            <a:ext cx="2279904" cy="3072368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المجموعة الثانية اتصلت </a:t>
            </a:r>
            <a:r>
              <a:rPr lang="ar-SY" sz="2800" b="1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</a:t>
            </a:r>
            <a:r>
              <a:rPr lang="ar-EG" sz="2800" b="1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ـ: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 </a:t>
            </a:r>
            <a:endParaRPr sz="2800" b="1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85" name="Google Shape;85;p9"/>
          <p:cNvSpPr/>
          <p:nvPr/>
        </p:nvSpPr>
        <p:spPr>
          <a:xfrm>
            <a:off x="2166666" y="2324912"/>
            <a:ext cx="2279904" cy="3072368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المجموعة الثالثة اتصلت </a:t>
            </a:r>
            <a:r>
              <a:rPr lang="ar-SY" sz="2800" b="1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</a:t>
            </a:r>
            <a:r>
              <a:rPr lang="ar-EG" sz="2800" b="1" i="0" u="none" strike="noStrike" cap="none" dirty="0">
                <a:solidFill>
                  <a:srgbClr val="0C0C0C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ـ: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SY" sz="2800" b="1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فعل </a:t>
            </a:r>
            <a:endParaRPr sz="2800" b="1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E67C65-2B39-6BEC-D107-B81EBB43B4D9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9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378357-BF96-DD92-C336-01FF7FB2592D}"/>
              </a:ext>
            </a:extLst>
          </p:cNvPr>
          <p:cNvSpPr txBox="1"/>
          <p:nvPr/>
        </p:nvSpPr>
        <p:spPr>
          <a:xfrm rot="16200000">
            <a:off x="-529756" y="2592356"/>
            <a:ext cx="1726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المُتَّصِلة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693</Words>
  <Application>Microsoft Office PowerPoint</Application>
  <PresentationFormat>Widescreen</PresentationFormat>
  <Paragraphs>149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Arabic Typesetting</vt:lpstr>
      <vt:lpstr>Arial</vt:lpstr>
      <vt:lpstr>Calibri</vt:lpstr>
      <vt:lpstr>Sakkal Majalla</vt:lpstr>
      <vt:lpstr>Scheherazade New</vt:lpstr>
      <vt:lpstr>Office Theme</vt:lpstr>
      <vt:lpstr>الضَّمَائِر المُتَّصِلَة Connected pronouns</vt:lpstr>
      <vt:lpstr>PowerPoint Presentation</vt:lpstr>
      <vt:lpstr>تنقسم الضمائر إلى</vt:lpstr>
      <vt:lpstr>اقرأ الأمثلة الآتية، ولاحِظ الحروف المُلوَّنة</vt:lpstr>
      <vt:lpstr>PowerPoint Presentation</vt:lpstr>
      <vt:lpstr>استخرِج الضمائر المُتَّصِلة المرفوعة مِمَّا يأتي: </vt:lpstr>
      <vt:lpstr>اقرأ الأمثلة الآتية، ولاحِظ الحروف المُلوَّنة</vt:lpstr>
      <vt:lpstr>ما الحروف المُلوَّنة في الأمثلة السابقة؟</vt:lpstr>
      <vt:lpstr>بماذا اتَّصلت الضمائر السابقة؟</vt:lpstr>
      <vt:lpstr>كيف تُعرَب هذه الضمائر؟ </vt:lpstr>
      <vt:lpstr>PowerPoint Presentation</vt:lpstr>
      <vt:lpstr>استخرِج الضمائر المُتَّصِلة ممَّا يأتي ثم أعرِبها:</vt:lpstr>
      <vt:lpstr>ميِّز بين الضمير المُتَّصِل المرفوع والمنصوب والمجرور:</vt:lpstr>
      <vt:lpstr>صِل الضمير بما يناسبه:</vt:lpstr>
      <vt:lpstr>أعرِب الضمير (نا) فيما يأتي: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53</cp:revision>
  <dcterms:created xsi:type="dcterms:W3CDTF">2020-09-13T16:40:33Z</dcterms:created>
  <dcterms:modified xsi:type="dcterms:W3CDTF">2026-01-10T11:51:53Z</dcterms:modified>
</cp:coreProperties>
</file>