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5"/>
  </p:notesMasterIdLst>
  <p:sldIdLst>
    <p:sldId id="256" r:id="rId2"/>
    <p:sldId id="435" r:id="rId3"/>
    <p:sldId id="263" r:id="rId4"/>
    <p:sldId id="258" r:id="rId5"/>
    <p:sldId id="259" r:id="rId6"/>
    <p:sldId id="260" r:id="rId7"/>
    <p:sldId id="261" r:id="rId8"/>
    <p:sldId id="262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1" r:id="rId2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076" autoAdjust="0"/>
    <p:restoredTop sz="92683"/>
  </p:normalViewPr>
  <p:slideViewPr>
    <p:cSldViewPr snapToGrid="0" snapToObjects="1">
      <p:cViewPr varScale="1">
        <p:scale>
          <a:sx n="58" d="100"/>
          <a:sy n="58" d="100"/>
        </p:scale>
        <p:origin x="1068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F05ADCE-D0F6-422E-A242-6577D6EE78C3}" type="doc">
      <dgm:prSet loTypeId="urn:microsoft.com/office/officeart/2005/8/layout/list1" loCatId="list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en-US"/>
        </a:p>
      </dgm:t>
    </dgm:pt>
    <dgm:pt modelId="{2C77B128-EA26-49E6-88F9-E9FBCAA3A61D}">
      <dgm:prSet phldrT="[Text]"/>
      <dgm:spPr/>
      <dgm:t>
        <a:bodyPr lIns="0" rIns="0"/>
        <a:lstStyle/>
        <a:p>
          <a:pPr algn="just" rtl="1"/>
          <a:r>
            <a:rPr lang="ar-EG" dirty="0">
              <a:latin typeface="Sakkal Majalla" panose="02000000000000000000" pitchFamily="2" charset="-78"/>
              <a:cs typeface="Sakkal Majalla" panose="02000000000000000000" pitchFamily="2" charset="-78"/>
            </a:rPr>
            <a:t>الضمائر المنفصلة</a:t>
          </a:r>
          <a:endParaRPr lang="en-US" dirty="0">
            <a:latin typeface="Sakkal Majalla" panose="02000000000000000000" pitchFamily="2" charset="-78"/>
            <a:cs typeface="Sakkal Majalla" panose="02000000000000000000" pitchFamily="2" charset="-78"/>
          </a:endParaRPr>
        </a:p>
      </dgm:t>
    </dgm:pt>
    <dgm:pt modelId="{B62DDBC7-1E9E-40F3-83FE-E036E103F863}" type="parTrans" cxnId="{79BFB3DE-26ED-4ACF-B6FF-2A2B3E7A0386}">
      <dgm:prSet/>
      <dgm:spPr/>
      <dgm:t>
        <a:bodyPr/>
        <a:lstStyle/>
        <a:p>
          <a:pPr algn="just" rtl="1"/>
          <a:endParaRPr lang="en-US">
            <a:latin typeface="Sakkal Majalla" panose="02000000000000000000" pitchFamily="2" charset="-78"/>
            <a:cs typeface="Sakkal Majalla" panose="02000000000000000000" pitchFamily="2" charset="-78"/>
          </a:endParaRPr>
        </a:p>
      </dgm:t>
    </dgm:pt>
    <dgm:pt modelId="{8B174559-956E-42FE-92DC-5978D2930E79}" type="sibTrans" cxnId="{79BFB3DE-26ED-4ACF-B6FF-2A2B3E7A0386}">
      <dgm:prSet/>
      <dgm:spPr/>
      <dgm:t>
        <a:bodyPr/>
        <a:lstStyle/>
        <a:p>
          <a:pPr algn="just" rtl="1"/>
          <a:endParaRPr lang="en-US">
            <a:latin typeface="Sakkal Majalla" panose="02000000000000000000" pitchFamily="2" charset="-78"/>
            <a:cs typeface="Sakkal Majalla" panose="02000000000000000000" pitchFamily="2" charset="-78"/>
          </a:endParaRPr>
        </a:p>
      </dgm:t>
    </dgm:pt>
    <dgm:pt modelId="{BA552BBE-015D-4071-A1EC-8B9882E94C65}">
      <dgm:prSet phldrT="[Text]"/>
      <dgm:spPr/>
      <dgm:t>
        <a:bodyPr lIns="0" rIns="0"/>
        <a:lstStyle/>
        <a:p>
          <a:pPr algn="just" rtl="1"/>
          <a:r>
            <a:rPr lang="ar-EG" dirty="0">
              <a:latin typeface="Sakkal Majalla" panose="02000000000000000000" pitchFamily="2" charset="-78"/>
              <a:cs typeface="Sakkal Majalla" panose="02000000000000000000" pitchFamily="2" charset="-78"/>
            </a:rPr>
            <a:t>الضمائر المتصلة</a:t>
          </a:r>
          <a:endParaRPr lang="en-US" dirty="0">
            <a:latin typeface="Sakkal Majalla" panose="02000000000000000000" pitchFamily="2" charset="-78"/>
            <a:cs typeface="Sakkal Majalla" panose="02000000000000000000" pitchFamily="2" charset="-78"/>
          </a:endParaRPr>
        </a:p>
      </dgm:t>
    </dgm:pt>
    <dgm:pt modelId="{EA4EEF3C-0516-4F2F-8505-ED794E3B8A44}" type="parTrans" cxnId="{C3E7593B-021E-42D7-AAED-7687A889FB96}">
      <dgm:prSet/>
      <dgm:spPr/>
      <dgm:t>
        <a:bodyPr/>
        <a:lstStyle/>
        <a:p>
          <a:pPr algn="just" rtl="1"/>
          <a:endParaRPr lang="en-US">
            <a:latin typeface="Sakkal Majalla" panose="02000000000000000000" pitchFamily="2" charset="-78"/>
            <a:cs typeface="Sakkal Majalla" panose="02000000000000000000" pitchFamily="2" charset="-78"/>
          </a:endParaRPr>
        </a:p>
      </dgm:t>
    </dgm:pt>
    <dgm:pt modelId="{2CE3A710-89EC-4FF7-941D-D9EA1BA840B8}" type="sibTrans" cxnId="{C3E7593B-021E-42D7-AAED-7687A889FB96}">
      <dgm:prSet/>
      <dgm:spPr/>
      <dgm:t>
        <a:bodyPr/>
        <a:lstStyle/>
        <a:p>
          <a:pPr algn="just" rtl="1"/>
          <a:endParaRPr lang="en-US">
            <a:latin typeface="Sakkal Majalla" panose="02000000000000000000" pitchFamily="2" charset="-78"/>
            <a:cs typeface="Sakkal Majalla" panose="02000000000000000000" pitchFamily="2" charset="-78"/>
          </a:endParaRPr>
        </a:p>
      </dgm:t>
    </dgm:pt>
    <dgm:pt modelId="{38274475-A7C9-4C34-8FC2-507B3F195890}">
      <dgm:prSet phldrT="[Text]"/>
      <dgm:spPr/>
      <dgm:t>
        <a:bodyPr lIns="0" rIns="0"/>
        <a:lstStyle/>
        <a:p>
          <a:pPr algn="just" rtl="1"/>
          <a:r>
            <a:rPr lang="ar-EG">
              <a:latin typeface="Sakkal Majalla" panose="02000000000000000000" pitchFamily="2" charset="-78"/>
              <a:cs typeface="Sakkal Majalla" panose="02000000000000000000" pitchFamily="2" charset="-78"/>
            </a:rPr>
            <a:t>الصفة</a:t>
          </a:r>
          <a:endParaRPr lang="en-US" dirty="0">
            <a:latin typeface="Sakkal Majalla" panose="02000000000000000000" pitchFamily="2" charset="-78"/>
            <a:cs typeface="Sakkal Majalla" panose="02000000000000000000" pitchFamily="2" charset="-78"/>
          </a:endParaRPr>
        </a:p>
      </dgm:t>
    </dgm:pt>
    <dgm:pt modelId="{0EF55E00-0F8E-49D0-9C81-37CD9F57F2C9}" type="sibTrans" cxnId="{DB63E84D-98D6-4639-9ED3-32BBADE050AA}">
      <dgm:prSet/>
      <dgm:spPr/>
      <dgm:t>
        <a:bodyPr/>
        <a:lstStyle/>
        <a:p>
          <a:pPr algn="just" rtl="1"/>
          <a:endParaRPr lang="en-US">
            <a:latin typeface="Sakkal Majalla" panose="02000000000000000000" pitchFamily="2" charset="-78"/>
            <a:cs typeface="Sakkal Majalla" panose="02000000000000000000" pitchFamily="2" charset="-78"/>
          </a:endParaRPr>
        </a:p>
      </dgm:t>
    </dgm:pt>
    <dgm:pt modelId="{7512AAB8-3C73-46B6-AFB1-AD6BD13D172D}" type="parTrans" cxnId="{DB63E84D-98D6-4639-9ED3-32BBADE050AA}">
      <dgm:prSet/>
      <dgm:spPr/>
      <dgm:t>
        <a:bodyPr/>
        <a:lstStyle/>
        <a:p>
          <a:pPr algn="just" rtl="1"/>
          <a:endParaRPr lang="en-US">
            <a:latin typeface="Sakkal Majalla" panose="02000000000000000000" pitchFamily="2" charset="-78"/>
            <a:cs typeface="Sakkal Majalla" panose="02000000000000000000" pitchFamily="2" charset="-78"/>
          </a:endParaRPr>
        </a:p>
      </dgm:t>
    </dgm:pt>
    <dgm:pt modelId="{BE389E6E-73D1-4A47-B1DB-DA0B8F111C91}">
      <dgm:prSet phldrT="[Text]"/>
      <dgm:spPr/>
      <dgm:t>
        <a:bodyPr lIns="0" rIns="0"/>
        <a:lstStyle/>
        <a:p>
          <a:pPr algn="just" rtl="1"/>
          <a:r>
            <a:rPr lang="ar-EG" dirty="0">
              <a:latin typeface="Sakkal Majalla" panose="02000000000000000000" pitchFamily="2" charset="-78"/>
              <a:cs typeface="Sakkal Majalla" panose="02000000000000000000" pitchFamily="2" charset="-78"/>
            </a:rPr>
            <a:t>الضمائر المستترة</a:t>
          </a:r>
          <a:endParaRPr lang="en-US" dirty="0">
            <a:latin typeface="Sakkal Majalla" panose="02000000000000000000" pitchFamily="2" charset="-78"/>
            <a:cs typeface="Sakkal Majalla" panose="02000000000000000000" pitchFamily="2" charset="-78"/>
          </a:endParaRPr>
        </a:p>
      </dgm:t>
    </dgm:pt>
    <dgm:pt modelId="{7FB4FD9C-213C-4D0F-81DE-2381B9830ECE}" type="parTrans" cxnId="{E62AE5F5-9421-48EE-8263-EDE21ED5B7FD}">
      <dgm:prSet/>
      <dgm:spPr/>
      <dgm:t>
        <a:bodyPr/>
        <a:lstStyle/>
        <a:p>
          <a:endParaRPr lang="en-US"/>
        </a:p>
      </dgm:t>
    </dgm:pt>
    <dgm:pt modelId="{B326B234-767E-4F95-96B5-B94713CF45C2}" type="sibTrans" cxnId="{E62AE5F5-9421-48EE-8263-EDE21ED5B7FD}">
      <dgm:prSet/>
      <dgm:spPr/>
      <dgm:t>
        <a:bodyPr/>
        <a:lstStyle/>
        <a:p>
          <a:endParaRPr lang="en-US"/>
        </a:p>
      </dgm:t>
    </dgm:pt>
    <dgm:pt modelId="{41FEC05A-C83F-4BCB-8107-7E8C776E2C8A}">
      <dgm:prSet phldrT="[Text]"/>
      <dgm:spPr/>
      <dgm:t>
        <a:bodyPr lIns="0" rIns="0"/>
        <a:lstStyle/>
        <a:p>
          <a:pPr algn="just" rtl="1"/>
          <a:r>
            <a:rPr lang="ar-EG" dirty="0">
              <a:latin typeface="Sakkal Majalla" panose="02000000000000000000" pitchFamily="2" charset="-78"/>
              <a:cs typeface="Sakkal Majalla" panose="02000000000000000000" pitchFamily="2" charset="-78"/>
            </a:rPr>
            <a:t>الاسم الموصول</a:t>
          </a:r>
          <a:endParaRPr lang="en-US" dirty="0">
            <a:latin typeface="Sakkal Majalla" panose="02000000000000000000" pitchFamily="2" charset="-78"/>
            <a:cs typeface="Sakkal Majalla" panose="02000000000000000000" pitchFamily="2" charset="-78"/>
          </a:endParaRPr>
        </a:p>
      </dgm:t>
    </dgm:pt>
    <dgm:pt modelId="{E284F233-DE11-4E1A-AA81-7917FE1772BC}" type="parTrans" cxnId="{2AAEF21B-ED79-4CCC-AC38-23E15F365A2F}">
      <dgm:prSet/>
      <dgm:spPr/>
      <dgm:t>
        <a:bodyPr/>
        <a:lstStyle/>
        <a:p>
          <a:endParaRPr lang="en-US"/>
        </a:p>
      </dgm:t>
    </dgm:pt>
    <dgm:pt modelId="{ECF41E15-9E23-4758-B42B-4475C47AB803}" type="sibTrans" cxnId="{2AAEF21B-ED79-4CCC-AC38-23E15F365A2F}">
      <dgm:prSet/>
      <dgm:spPr/>
      <dgm:t>
        <a:bodyPr/>
        <a:lstStyle/>
        <a:p>
          <a:endParaRPr lang="en-US"/>
        </a:p>
      </dgm:t>
    </dgm:pt>
    <dgm:pt modelId="{88C0B07B-8D93-4510-BECF-06FB94408D28}">
      <dgm:prSet phldrT="[Text]"/>
      <dgm:spPr/>
      <dgm:t>
        <a:bodyPr lIns="0" rIns="0"/>
        <a:lstStyle/>
        <a:p>
          <a:pPr rtl="1"/>
          <a:r>
            <a:rPr lang="ar-EG" dirty="0">
              <a:latin typeface="Sakkal Majalla" panose="02000000000000000000" pitchFamily="2" charset="-78"/>
              <a:cs typeface="Sakkal Majalla" panose="02000000000000000000" pitchFamily="2" charset="-78"/>
            </a:rPr>
            <a:t>الإضافة</a:t>
          </a:r>
          <a:endParaRPr lang="en-US" dirty="0">
            <a:latin typeface="Sakkal Majalla" panose="02000000000000000000" pitchFamily="2" charset="-78"/>
            <a:cs typeface="Sakkal Majalla" panose="02000000000000000000" pitchFamily="2" charset="-78"/>
          </a:endParaRPr>
        </a:p>
      </dgm:t>
    </dgm:pt>
    <dgm:pt modelId="{38752091-D3D9-4DBF-BC90-37B67D612627}" type="parTrans" cxnId="{A82FA63B-7D99-4521-A768-FE600F74D8F8}">
      <dgm:prSet/>
      <dgm:spPr/>
      <dgm:t>
        <a:bodyPr/>
        <a:lstStyle/>
        <a:p>
          <a:endParaRPr lang="en-US"/>
        </a:p>
      </dgm:t>
    </dgm:pt>
    <dgm:pt modelId="{4F4214E3-1337-4BB9-9D7D-47390B87CDD2}" type="sibTrans" cxnId="{A82FA63B-7D99-4521-A768-FE600F74D8F8}">
      <dgm:prSet/>
      <dgm:spPr/>
      <dgm:t>
        <a:bodyPr/>
        <a:lstStyle/>
        <a:p>
          <a:endParaRPr lang="en-US"/>
        </a:p>
      </dgm:t>
    </dgm:pt>
    <dgm:pt modelId="{A562B768-F65B-4711-87A3-AF602F51F512}" type="pres">
      <dgm:prSet presAssocID="{8F05ADCE-D0F6-422E-A242-6577D6EE78C3}" presName="linear" presStyleCnt="0">
        <dgm:presLayoutVars>
          <dgm:dir val="rev"/>
          <dgm:animLvl val="lvl"/>
          <dgm:resizeHandles val="exact"/>
        </dgm:presLayoutVars>
      </dgm:prSet>
      <dgm:spPr/>
    </dgm:pt>
    <dgm:pt modelId="{6324B276-1032-45FF-9068-65F91FAE03D5}" type="pres">
      <dgm:prSet presAssocID="{38274475-A7C9-4C34-8FC2-507B3F195890}" presName="parentLin" presStyleCnt="0"/>
      <dgm:spPr/>
    </dgm:pt>
    <dgm:pt modelId="{082FBE13-29D9-406C-BBA2-30E2D89AF901}" type="pres">
      <dgm:prSet presAssocID="{38274475-A7C9-4C34-8FC2-507B3F195890}" presName="parentLeftMargin" presStyleLbl="node1" presStyleIdx="0" presStyleCnt="6"/>
      <dgm:spPr/>
    </dgm:pt>
    <dgm:pt modelId="{0EA2069B-3659-4929-8E8C-525B8015012F}" type="pres">
      <dgm:prSet presAssocID="{38274475-A7C9-4C34-8FC2-507B3F195890}" presName="parentText" presStyleLbl="node1" presStyleIdx="0" presStyleCnt="6" custLinFactNeighborY="-2511">
        <dgm:presLayoutVars>
          <dgm:chMax val="0"/>
          <dgm:bulletEnabled val="1"/>
        </dgm:presLayoutVars>
      </dgm:prSet>
      <dgm:spPr/>
    </dgm:pt>
    <dgm:pt modelId="{C378BDE7-F81C-4B94-9131-9BBD584D4D36}" type="pres">
      <dgm:prSet presAssocID="{38274475-A7C9-4C34-8FC2-507B3F195890}" presName="negativeSpace" presStyleCnt="0"/>
      <dgm:spPr/>
    </dgm:pt>
    <dgm:pt modelId="{DCB64462-C54F-4F86-8F6D-7F6FEEF1E1BD}" type="pres">
      <dgm:prSet presAssocID="{38274475-A7C9-4C34-8FC2-507B3F195890}" presName="childText" presStyleLbl="conFgAcc1" presStyleIdx="0" presStyleCnt="6">
        <dgm:presLayoutVars>
          <dgm:bulletEnabled val="1"/>
        </dgm:presLayoutVars>
      </dgm:prSet>
      <dgm:spPr/>
    </dgm:pt>
    <dgm:pt modelId="{883FAB04-01BB-46C7-B825-B7DE62A168B8}" type="pres">
      <dgm:prSet presAssocID="{0EF55E00-0F8E-49D0-9C81-37CD9F57F2C9}" presName="spaceBetweenRectangles" presStyleCnt="0"/>
      <dgm:spPr/>
    </dgm:pt>
    <dgm:pt modelId="{BE91F7B9-F6FE-4C1E-A0DD-4D1573600D77}" type="pres">
      <dgm:prSet presAssocID="{88C0B07B-8D93-4510-BECF-06FB94408D28}" presName="parentLin" presStyleCnt="0"/>
      <dgm:spPr/>
    </dgm:pt>
    <dgm:pt modelId="{2F0F0828-087E-496A-8DC2-B8B41A1E2135}" type="pres">
      <dgm:prSet presAssocID="{88C0B07B-8D93-4510-BECF-06FB94408D28}" presName="parentLeftMargin" presStyleLbl="node1" presStyleIdx="0" presStyleCnt="6"/>
      <dgm:spPr/>
    </dgm:pt>
    <dgm:pt modelId="{88AB7A23-D7D4-4061-B404-36364C057BFA}" type="pres">
      <dgm:prSet presAssocID="{88C0B07B-8D93-4510-BECF-06FB94408D28}" presName="parentText" presStyleLbl="node1" presStyleIdx="1" presStyleCnt="6">
        <dgm:presLayoutVars>
          <dgm:chMax val="0"/>
          <dgm:bulletEnabled val="1"/>
        </dgm:presLayoutVars>
      </dgm:prSet>
      <dgm:spPr/>
    </dgm:pt>
    <dgm:pt modelId="{A7CD9565-0BDC-4DAA-9291-EDC1DE1794F6}" type="pres">
      <dgm:prSet presAssocID="{88C0B07B-8D93-4510-BECF-06FB94408D28}" presName="negativeSpace" presStyleCnt="0"/>
      <dgm:spPr/>
    </dgm:pt>
    <dgm:pt modelId="{8387AD6A-4F27-4B95-A562-1683FBF649FF}" type="pres">
      <dgm:prSet presAssocID="{88C0B07B-8D93-4510-BECF-06FB94408D28}" presName="childText" presStyleLbl="conFgAcc1" presStyleIdx="1" presStyleCnt="6">
        <dgm:presLayoutVars>
          <dgm:bulletEnabled val="1"/>
        </dgm:presLayoutVars>
      </dgm:prSet>
      <dgm:spPr/>
    </dgm:pt>
    <dgm:pt modelId="{651D4933-AEDC-4D62-BAEE-DA0BCCE9DACF}" type="pres">
      <dgm:prSet presAssocID="{4F4214E3-1337-4BB9-9D7D-47390B87CDD2}" presName="spaceBetweenRectangles" presStyleCnt="0"/>
      <dgm:spPr/>
    </dgm:pt>
    <dgm:pt modelId="{E37371B2-4336-4C9F-B1DA-81D0DA467D77}" type="pres">
      <dgm:prSet presAssocID="{2C77B128-EA26-49E6-88F9-E9FBCAA3A61D}" presName="parentLin" presStyleCnt="0"/>
      <dgm:spPr/>
    </dgm:pt>
    <dgm:pt modelId="{D57C2251-46C3-40CF-A23E-B7CC9245A50A}" type="pres">
      <dgm:prSet presAssocID="{2C77B128-EA26-49E6-88F9-E9FBCAA3A61D}" presName="parentLeftMargin" presStyleLbl="node1" presStyleIdx="1" presStyleCnt="6"/>
      <dgm:spPr/>
    </dgm:pt>
    <dgm:pt modelId="{170DE394-6C4F-4C09-B119-0910362E0669}" type="pres">
      <dgm:prSet presAssocID="{2C77B128-EA26-49E6-88F9-E9FBCAA3A61D}" presName="parentText" presStyleLbl="node1" presStyleIdx="2" presStyleCnt="6" custLinFactNeighborY="-2511">
        <dgm:presLayoutVars>
          <dgm:chMax val="0"/>
          <dgm:bulletEnabled val="1"/>
        </dgm:presLayoutVars>
      </dgm:prSet>
      <dgm:spPr/>
    </dgm:pt>
    <dgm:pt modelId="{6F9A6523-39D3-49E6-BE71-90EC653D8C75}" type="pres">
      <dgm:prSet presAssocID="{2C77B128-EA26-49E6-88F9-E9FBCAA3A61D}" presName="negativeSpace" presStyleCnt="0"/>
      <dgm:spPr/>
    </dgm:pt>
    <dgm:pt modelId="{DA6EC800-4A5E-4433-B1BD-149B73673078}" type="pres">
      <dgm:prSet presAssocID="{2C77B128-EA26-49E6-88F9-E9FBCAA3A61D}" presName="childText" presStyleLbl="conFgAcc1" presStyleIdx="2" presStyleCnt="6">
        <dgm:presLayoutVars>
          <dgm:bulletEnabled val="1"/>
        </dgm:presLayoutVars>
      </dgm:prSet>
      <dgm:spPr/>
    </dgm:pt>
    <dgm:pt modelId="{F27338F8-BE83-42C1-BF94-69530EA418E8}" type="pres">
      <dgm:prSet presAssocID="{8B174559-956E-42FE-92DC-5978D2930E79}" presName="spaceBetweenRectangles" presStyleCnt="0"/>
      <dgm:spPr/>
    </dgm:pt>
    <dgm:pt modelId="{F6E9E715-2CDF-40A5-9C59-ADF2932B97F6}" type="pres">
      <dgm:prSet presAssocID="{BA552BBE-015D-4071-A1EC-8B9882E94C65}" presName="parentLin" presStyleCnt="0"/>
      <dgm:spPr/>
    </dgm:pt>
    <dgm:pt modelId="{3F464897-28F5-410E-9696-43F706A9FBE4}" type="pres">
      <dgm:prSet presAssocID="{BA552BBE-015D-4071-A1EC-8B9882E94C65}" presName="parentLeftMargin" presStyleLbl="node1" presStyleIdx="2" presStyleCnt="6"/>
      <dgm:spPr/>
    </dgm:pt>
    <dgm:pt modelId="{F041AEE6-7F0C-429F-A5D3-905F776C7E70}" type="pres">
      <dgm:prSet presAssocID="{BA552BBE-015D-4071-A1EC-8B9882E94C65}" presName="parentText" presStyleLbl="node1" presStyleIdx="3" presStyleCnt="6">
        <dgm:presLayoutVars>
          <dgm:chMax val="0"/>
          <dgm:bulletEnabled val="1"/>
        </dgm:presLayoutVars>
      </dgm:prSet>
      <dgm:spPr/>
    </dgm:pt>
    <dgm:pt modelId="{6F217867-A03D-4A8B-964D-8572C2F7D647}" type="pres">
      <dgm:prSet presAssocID="{BA552BBE-015D-4071-A1EC-8B9882E94C65}" presName="negativeSpace" presStyleCnt="0"/>
      <dgm:spPr/>
    </dgm:pt>
    <dgm:pt modelId="{342FEC3C-0F30-4065-BD27-3AF9C6FE50CB}" type="pres">
      <dgm:prSet presAssocID="{BA552BBE-015D-4071-A1EC-8B9882E94C65}" presName="childText" presStyleLbl="conFgAcc1" presStyleIdx="3" presStyleCnt="6">
        <dgm:presLayoutVars>
          <dgm:bulletEnabled val="1"/>
        </dgm:presLayoutVars>
      </dgm:prSet>
      <dgm:spPr/>
    </dgm:pt>
    <dgm:pt modelId="{13873FC4-CB6C-4F26-9E67-056A037B1112}" type="pres">
      <dgm:prSet presAssocID="{2CE3A710-89EC-4FF7-941D-D9EA1BA840B8}" presName="spaceBetweenRectangles" presStyleCnt="0"/>
      <dgm:spPr/>
    </dgm:pt>
    <dgm:pt modelId="{136AB654-68C2-49FB-A78D-1C0FCCD65422}" type="pres">
      <dgm:prSet presAssocID="{BE389E6E-73D1-4A47-B1DB-DA0B8F111C91}" presName="parentLin" presStyleCnt="0"/>
      <dgm:spPr/>
    </dgm:pt>
    <dgm:pt modelId="{F85E137B-B287-49D5-AB7C-5E21EFE425F5}" type="pres">
      <dgm:prSet presAssocID="{BE389E6E-73D1-4A47-B1DB-DA0B8F111C91}" presName="parentLeftMargin" presStyleLbl="node1" presStyleIdx="3" presStyleCnt="6"/>
      <dgm:spPr/>
    </dgm:pt>
    <dgm:pt modelId="{875FEDC5-8EE7-4749-BA84-B55728C6F936}" type="pres">
      <dgm:prSet presAssocID="{BE389E6E-73D1-4A47-B1DB-DA0B8F111C91}" presName="parentText" presStyleLbl="node1" presStyleIdx="4" presStyleCnt="6">
        <dgm:presLayoutVars>
          <dgm:chMax val="0"/>
          <dgm:bulletEnabled val="1"/>
        </dgm:presLayoutVars>
      </dgm:prSet>
      <dgm:spPr/>
    </dgm:pt>
    <dgm:pt modelId="{76D1A4AC-0957-4D3F-A883-EA0329E0D041}" type="pres">
      <dgm:prSet presAssocID="{BE389E6E-73D1-4A47-B1DB-DA0B8F111C91}" presName="negativeSpace" presStyleCnt="0"/>
      <dgm:spPr/>
    </dgm:pt>
    <dgm:pt modelId="{7D48F86F-0E40-40D0-BC36-F3E421836F75}" type="pres">
      <dgm:prSet presAssocID="{BE389E6E-73D1-4A47-B1DB-DA0B8F111C91}" presName="childText" presStyleLbl="conFgAcc1" presStyleIdx="4" presStyleCnt="6">
        <dgm:presLayoutVars>
          <dgm:bulletEnabled val="1"/>
        </dgm:presLayoutVars>
      </dgm:prSet>
      <dgm:spPr/>
    </dgm:pt>
    <dgm:pt modelId="{41891581-05B5-4FDB-AE4C-DD9CD6D6D6A6}" type="pres">
      <dgm:prSet presAssocID="{B326B234-767E-4F95-96B5-B94713CF45C2}" presName="spaceBetweenRectangles" presStyleCnt="0"/>
      <dgm:spPr/>
    </dgm:pt>
    <dgm:pt modelId="{2A4B1BAD-3939-4328-AA16-A8B484CFA8E7}" type="pres">
      <dgm:prSet presAssocID="{41FEC05A-C83F-4BCB-8107-7E8C776E2C8A}" presName="parentLin" presStyleCnt="0"/>
      <dgm:spPr/>
    </dgm:pt>
    <dgm:pt modelId="{F0D465D3-C3D0-40AA-9F3F-04C111D2A3DB}" type="pres">
      <dgm:prSet presAssocID="{41FEC05A-C83F-4BCB-8107-7E8C776E2C8A}" presName="parentLeftMargin" presStyleLbl="node1" presStyleIdx="4" presStyleCnt="6"/>
      <dgm:spPr/>
    </dgm:pt>
    <dgm:pt modelId="{79CC7473-FEB6-4D48-86CE-3DDF7BE64505}" type="pres">
      <dgm:prSet presAssocID="{41FEC05A-C83F-4BCB-8107-7E8C776E2C8A}" presName="parentText" presStyleLbl="node1" presStyleIdx="5" presStyleCnt="6">
        <dgm:presLayoutVars>
          <dgm:chMax val="0"/>
          <dgm:bulletEnabled val="1"/>
        </dgm:presLayoutVars>
      </dgm:prSet>
      <dgm:spPr/>
    </dgm:pt>
    <dgm:pt modelId="{F01B7095-EF0A-4F48-8ADA-DA2F5E440C82}" type="pres">
      <dgm:prSet presAssocID="{41FEC05A-C83F-4BCB-8107-7E8C776E2C8A}" presName="negativeSpace" presStyleCnt="0"/>
      <dgm:spPr/>
    </dgm:pt>
    <dgm:pt modelId="{C6C783DB-3550-412C-B9F3-82F28221DFB8}" type="pres">
      <dgm:prSet presAssocID="{41FEC05A-C83F-4BCB-8107-7E8C776E2C8A}" presName="childText" presStyleLbl="conFgAcc1" presStyleIdx="5" presStyleCnt="6">
        <dgm:presLayoutVars>
          <dgm:bulletEnabled val="1"/>
        </dgm:presLayoutVars>
      </dgm:prSet>
      <dgm:spPr/>
    </dgm:pt>
  </dgm:ptLst>
  <dgm:cxnLst>
    <dgm:cxn modelId="{2AAEF21B-ED79-4CCC-AC38-23E15F365A2F}" srcId="{8F05ADCE-D0F6-422E-A242-6577D6EE78C3}" destId="{41FEC05A-C83F-4BCB-8107-7E8C776E2C8A}" srcOrd="5" destOrd="0" parTransId="{E284F233-DE11-4E1A-AA81-7917FE1772BC}" sibTransId="{ECF41E15-9E23-4758-B42B-4475C47AB803}"/>
    <dgm:cxn modelId="{4BC6C425-8091-4056-889A-8264A155E215}" type="presOf" srcId="{38274475-A7C9-4C34-8FC2-507B3F195890}" destId="{082FBE13-29D9-406C-BBA2-30E2D89AF901}" srcOrd="0" destOrd="0" presId="urn:microsoft.com/office/officeart/2005/8/layout/list1"/>
    <dgm:cxn modelId="{A3CF0E28-A647-4E70-A181-DD4FDCD88AB7}" type="presOf" srcId="{88C0B07B-8D93-4510-BECF-06FB94408D28}" destId="{88AB7A23-D7D4-4061-B404-36364C057BFA}" srcOrd="1" destOrd="0" presId="urn:microsoft.com/office/officeart/2005/8/layout/list1"/>
    <dgm:cxn modelId="{C3E7593B-021E-42D7-AAED-7687A889FB96}" srcId="{8F05ADCE-D0F6-422E-A242-6577D6EE78C3}" destId="{BA552BBE-015D-4071-A1EC-8B9882E94C65}" srcOrd="3" destOrd="0" parTransId="{EA4EEF3C-0516-4F2F-8505-ED794E3B8A44}" sibTransId="{2CE3A710-89EC-4FF7-941D-D9EA1BA840B8}"/>
    <dgm:cxn modelId="{A82FA63B-7D99-4521-A768-FE600F74D8F8}" srcId="{8F05ADCE-D0F6-422E-A242-6577D6EE78C3}" destId="{88C0B07B-8D93-4510-BECF-06FB94408D28}" srcOrd="1" destOrd="0" parTransId="{38752091-D3D9-4DBF-BC90-37B67D612627}" sibTransId="{4F4214E3-1337-4BB9-9D7D-47390B87CDD2}"/>
    <dgm:cxn modelId="{AA54245B-28A7-4FD4-AE46-B834A1DD0092}" type="presOf" srcId="{BE389E6E-73D1-4A47-B1DB-DA0B8F111C91}" destId="{875FEDC5-8EE7-4749-BA84-B55728C6F936}" srcOrd="1" destOrd="0" presId="urn:microsoft.com/office/officeart/2005/8/layout/list1"/>
    <dgm:cxn modelId="{DB63E84D-98D6-4639-9ED3-32BBADE050AA}" srcId="{8F05ADCE-D0F6-422E-A242-6577D6EE78C3}" destId="{38274475-A7C9-4C34-8FC2-507B3F195890}" srcOrd="0" destOrd="0" parTransId="{7512AAB8-3C73-46B6-AFB1-AD6BD13D172D}" sibTransId="{0EF55E00-0F8E-49D0-9C81-37CD9F57F2C9}"/>
    <dgm:cxn modelId="{B0666C70-CBFB-43E6-A1D2-5B961D640BDC}" type="presOf" srcId="{BA552BBE-015D-4071-A1EC-8B9882E94C65}" destId="{3F464897-28F5-410E-9696-43F706A9FBE4}" srcOrd="0" destOrd="0" presId="urn:microsoft.com/office/officeart/2005/8/layout/list1"/>
    <dgm:cxn modelId="{CB5E667B-C042-4B8A-9D81-3DBE3C10B900}" type="presOf" srcId="{41FEC05A-C83F-4BCB-8107-7E8C776E2C8A}" destId="{F0D465D3-C3D0-40AA-9F3F-04C111D2A3DB}" srcOrd="0" destOrd="0" presId="urn:microsoft.com/office/officeart/2005/8/layout/list1"/>
    <dgm:cxn modelId="{D8BD1E86-F4BC-4F3F-B399-3A231A4BADA9}" type="presOf" srcId="{38274475-A7C9-4C34-8FC2-507B3F195890}" destId="{0EA2069B-3659-4929-8E8C-525B8015012F}" srcOrd="1" destOrd="0" presId="urn:microsoft.com/office/officeart/2005/8/layout/list1"/>
    <dgm:cxn modelId="{B228AF88-DA98-4961-9D78-9E8AB80A4023}" type="presOf" srcId="{2C77B128-EA26-49E6-88F9-E9FBCAA3A61D}" destId="{170DE394-6C4F-4C09-B119-0910362E0669}" srcOrd="1" destOrd="0" presId="urn:microsoft.com/office/officeart/2005/8/layout/list1"/>
    <dgm:cxn modelId="{2EC1A09A-DA5F-43CC-9A5F-25C5FB963484}" type="presOf" srcId="{BE389E6E-73D1-4A47-B1DB-DA0B8F111C91}" destId="{F85E137B-B287-49D5-AB7C-5E21EFE425F5}" srcOrd="0" destOrd="0" presId="urn:microsoft.com/office/officeart/2005/8/layout/list1"/>
    <dgm:cxn modelId="{3835139E-9288-4CDF-B23E-B3CAA2D3632C}" type="presOf" srcId="{2C77B128-EA26-49E6-88F9-E9FBCAA3A61D}" destId="{D57C2251-46C3-40CF-A23E-B7CC9245A50A}" srcOrd="0" destOrd="0" presId="urn:microsoft.com/office/officeart/2005/8/layout/list1"/>
    <dgm:cxn modelId="{92CDA7A0-7924-47AB-93FA-835ACA036D9A}" type="presOf" srcId="{BA552BBE-015D-4071-A1EC-8B9882E94C65}" destId="{F041AEE6-7F0C-429F-A5D3-905F776C7E70}" srcOrd="1" destOrd="0" presId="urn:microsoft.com/office/officeart/2005/8/layout/list1"/>
    <dgm:cxn modelId="{75E837A7-33DA-417A-9522-8F03C5A5EE43}" type="presOf" srcId="{8F05ADCE-D0F6-422E-A242-6577D6EE78C3}" destId="{A562B768-F65B-4711-87A3-AF602F51F512}" srcOrd="0" destOrd="0" presId="urn:microsoft.com/office/officeart/2005/8/layout/list1"/>
    <dgm:cxn modelId="{79BFB3DE-26ED-4ACF-B6FF-2A2B3E7A0386}" srcId="{8F05ADCE-D0F6-422E-A242-6577D6EE78C3}" destId="{2C77B128-EA26-49E6-88F9-E9FBCAA3A61D}" srcOrd="2" destOrd="0" parTransId="{B62DDBC7-1E9E-40F3-83FE-E036E103F863}" sibTransId="{8B174559-956E-42FE-92DC-5978D2930E79}"/>
    <dgm:cxn modelId="{DBE2A7F1-39EC-455E-A5B5-1BF9F775ECC7}" type="presOf" srcId="{41FEC05A-C83F-4BCB-8107-7E8C776E2C8A}" destId="{79CC7473-FEB6-4D48-86CE-3DDF7BE64505}" srcOrd="1" destOrd="0" presId="urn:microsoft.com/office/officeart/2005/8/layout/list1"/>
    <dgm:cxn modelId="{C65CF7F2-132C-4E19-8EA1-B445DBF39C4C}" type="presOf" srcId="{88C0B07B-8D93-4510-BECF-06FB94408D28}" destId="{2F0F0828-087E-496A-8DC2-B8B41A1E2135}" srcOrd="0" destOrd="0" presId="urn:microsoft.com/office/officeart/2005/8/layout/list1"/>
    <dgm:cxn modelId="{E62AE5F5-9421-48EE-8263-EDE21ED5B7FD}" srcId="{8F05ADCE-D0F6-422E-A242-6577D6EE78C3}" destId="{BE389E6E-73D1-4A47-B1DB-DA0B8F111C91}" srcOrd="4" destOrd="0" parTransId="{7FB4FD9C-213C-4D0F-81DE-2381B9830ECE}" sibTransId="{B326B234-767E-4F95-96B5-B94713CF45C2}"/>
    <dgm:cxn modelId="{01AFEF07-D058-423D-806F-3F57F2B3D722}" type="presParOf" srcId="{A562B768-F65B-4711-87A3-AF602F51F512}" destId="{6324B276-1032-45FF-9068-65F91FAE03D5}" srcOrd="0" destOrd="0" presId="urn:microsoft.com/office/officeart/2005/8/layout/list1"/>
    <dgm:cxn modelId="{AADFF25D-6769-4797-BB36-F50E79D70FA6}" type="presParOf" srcId="{6324B276-1032-45FF-9068-65F91FAE03D5}" destId="{082FBE13-29D9-406C-BBA2-30E2D89AF901}" srcOrd="0" destOrd="0" presId="urn:microsoft.com/office/officeart/2005/8/layout/list1"/>
    <dgm:cxn modelId="{6C6815F7-A0DF-4A48-A5BB-FB18902CD869}" type="presParOf" srcId="{6324B276-1032-45FF-9068-65F91FAE03D5}" destId="{0EA2069B-3659-4929-8E8C-525B8015012F}" srcOrd="1" destOrd="0" presId="urn:microsoft.com/office/officeart/2005/8/layout/list1"/>
    <dgm:cxn modelId="{48B7A86F-97C5-4371-A43E-1C4172DC74B6}" type="presParOf" srcId="{A562B768-F65B-4711-87A3-AF602F51F512}" destId="{C378BDE7-F81C-4B94-9131-9BBD584D4D36}" srcOrd="1" destOrd="0" presId="urn:microsoft.com/office/officeart/2005/8/layout/list1"/>
    <dgm:cxn modelId="{1E8EC19C-411F-4804-9908-37A814C2DFE2}" type="presParOf" srcId="{A562B768-F65B-4711-87A3-AF602F51F512}" destId="{DCB64462-C54F-4F86-8F6D-7F6FEEF1E1BD}" srcOrd="2" destOrd="0" presId="urn:microsoft.com/office/officeart/2005/8/layout/list1"/>
    <dgm:cxn modelId="{64E76782-5E25-4313-BC4E-ECF56511E1EC}" type="presParOf" srcId="{A562B768-F65B-4711-87A3-AF602F51F512}" destId="{883FAB04-01BB-46C7-B825-B7DE62A168B8}" srcOrd="3" destOrd="0" presId="urn:microsoft.com/office/officeart/2005/8/layout/list1"/>
    <dgm:cxn modelId="{1C1563CB-BC5D-48A9-B231-B89ED3D47D57}" type="presParOf" srcId="{A562B768-F65B-4711-87A3-AF602F51F512}" destId="{BE91F7B9-F6FE-4C1E-A0DD-4D1573600D77}" srcOrd="4" destOrd="0" presId="urn:microsoft.com/office/officeart/2005/8/layout/list1"/>
    <dgm:cxn modelId="{2FD5571E-C7AD-4527-B1D8-E3B3F5692B70}" type="presParOf" srcId="{BE91F7B9-F6FE-4C1E-A0DD-4D1573600D77}" destId="{2F0F0828-087E-496A-8DC2-B8B41A1E2135}" srcOrd="0" destOrd="0" presId="urn:microsoft.com/office/officeart/2005/8/layout/list1"/>
    <dgm:cxn modelId="{A19479B2-D915-45F3-BB19-C2D6745577A9}" type="presParOf" srcId="{BE91F7B9-F6FE-4C1E-A0DD-4D1573600D77}" destId="{88AB7A23-D7D4-4061-B404-36364C057BFA}" srcOrd="1" destOrd="0" presId="urn:microsoft.com/office/officeart/2005/8/layout/list1"/>
    <dgm:cxn modelId="{ACA6D27F-EEB2-43E3-8BE1-0F62CEC8EDD8}" type="presParOf" srcId="{A562B768-F65B-4711-87A3-AF602F51F512}" destId="{A7CD9565-0BDC-4DAA-9291-EDC1DE1794F6}" srcOrd="5" destOrd="0" presId="urn:microsoft.com/office/officeart/2005/8/layout/list1"/>
    <dgm:cxn modelId="{3A6BE4CC-1FC9-4EF9-A5D0-877C47136CF8}" type="presParOf" srcId="{A562B768-F65B-4711-87A3-AF602F51F512}" destId="{8387AD6A-4F27-4B95-A562-1683FBF649FF}" srcOrd="6" destOrd="0" presId="urn:microsoft.com/office/officeart/2005/8/layout/list1"/>
    <dgm:cxn modelId="{DD2CADF4-862C-4E4C-A994-B456583FD4E5}" type="presParOf" srcId="{A562B768-F65B-4711-87A3-AF602F51F512}" destId="{651D4933-AEDC-4D62-BAEE-DA0BCCE9DACF}" srcOrd="7" destOrd="0" presId="urn:microsoft.com/office/officeart/2005/8/layout/list1"/>
    <dgm:cxn modelId="{6375FE5B-1B23-4AA7-8898-7A3A53F92640}" type="presParOf" srcId="{A562B768-F65B-4711-87A3-AF602F51F512}" destId="{E37371B2-4336-4C9F-B1DA-81D0DA467D77}" srcOrd="8" destOrd="0" presId="urn:microsoft.com/office/officeart/2005/8/layout/list1"/>
    <dgm:cxn modelId="{9ED39A4F-FE2E-49DF-AB80-D793ED8913CE}" type="presParOf" srcId="{E37371B2-4336-4C9F-B1DA-81D0DA467D77}" destId="{D57C2251-46C3-40CF-A23E-B7CC9245A50A}" srcOrd="0" destOrd="0" presId="urn:microsoft.com/office/officeart/2005/8/layout/list1"/>
    <dgm:cxn modelId="{251CA882-23AE-4225-B538-56ADD489D9F2}" type="presParOf" srcId="{E37371B2-4336-4C9F-B1DA-81D0DA467D77}" destId="{170DE394-6C4F-4C09-B119-0910362E0669}" srcOrd="1" destOrd="0" presId="urn:microsoft.com/office/officeart/2005/8/layout/list1"/>
    <dgm:cxn modelId="{F95154AB-FD43-4554-B4C2-05A517642209}" type="presParOf" srcId="{A562B768-F65B-4711-87A3-AF602F51F512}" destId="{6F9A6523-39D3-49E6-BE71-90EC653D8C75}" srcOrd="9" destOrd="0" presId="urn:microsoft.com/office/officeart/2005/8/layout/list1"/>
    <dgm:cxn modelId="{FA45E564-49F1-482B-9F86-27211B227102}" type="presParOf" srcId="{A562B768-F65B-4711-87A3-AF602F51F512}" destId="{DA6EC800-4A5E-4433-B1BD-149B73673078}" srcOrd="10" destOrd="0" presId="urn:microsoft.com/office/officeart/2005/8/layout/list1"/>
    <dgm:cxn modelId="{A3456AE4-7C2B-4F14-8C7F-05582D910226}" type="presParOf" srcId="{A562B768-F65B-4711-87A3-AF602F51F512}" destId="{F27338F8-BE83-42C1-BF94-69530EA418E8}" srcOrd="11" destOrd="0" presId="urn:microsoft.com/office/officeart/2005/8/layout/list1"/>
    <dgm:cxn modelId="{F776EBDA-EEFD-47B9-9CBA-912998D16180}" type="presParOf" srcId="{A562B768-F65B-4711-87A3-AF602F51F512}" destId="{F6E9E715-2CDF-40A5-9C59-ADF2932B97F6}" srcOrd="12" destOrd="0" presId="urn:microsoft.com/office/officeart/2005/8/layout/list1"/>
    <dgm:cxn modelId="{27BA3CA2-87AB-4EED-A363-6C29EF3AD9D9}" type="presParOf" srcId="{F6E9E715-2CDF-40A5-9C59-ADF2932B97F6}" destId="{3F464897-28F5-410E-9696-43F706A9FBE4}" srcOrd="0" destOrd="0" presId="urn:microsoft.com/office/officeart/2005/8/layout/list1"/>
    <dgm:cxn modelId="{8E135CC7-3562-4C58-BD26-B3AF9EE96E1A}" type="presParOf" srcId="{F6E9E715-2CDF-40A5-9C59-ADF2932B97F6}" destId="{F041AEE6-7F0C-429F-A5D3-905F776C7E70}" srcOrd="1" destOrd="0" presId="urn:microsoft.com/office/officeart/2005/8/layout/list1"/>
    <dgm:cxn modelId="{52497609-0C88-471C-8263-3EDE99CB28CF}" type="presParOf" srcId="{A562B768-F65B-4711-87A3-AF602F51F512}" destId="{6F217867-A03D-4A8B-964D-8572C2F7D647}" srcOrd="13" destOrd="0" presId="urn:microsoft.com/office/officeart/2005/8/layout/list1"/>
    <dgm:cxn modelId="{C6AD9710-DBFD-4132-8953-1DA2A0083EB9}" type="presParOf" srcId="{A562B768-F65B-4711-87A3-AF602F51F512}" destId="{342FEC3C-0F30-4065-BD27-3AF9C6FE50CB}" srcOrd="14" destOrd="0" presId="urn:microsoft.com/office/officeart/2005/8/layout/list1"/>
    <dgm:cxn modelId="{429F6528-8F85-4267-B44C-003ADB4D7F70}" type="presParOf" srcId="{A562B768-F65B-4711-87A3-AF602F51F512}" destId="{13873FC4-CB6C-4F26-9E67-056A037B1112}" srcOrd="15" destOrd="0" presId="urn:microsoft.com/office/officeart/2005/8/layout/list1"/>
    <dgm:cxn modelId="{25A7876C-B181-45F6-B5CD-4B2FF834A2BA}" type="presParOf" srcId="{A562B768-F65B-4711-87A3-AF602F51F512}" destId="{136AB654-68C2-49FB-A78D-1C0FCCD65422}" srcOrd="16" destOrd="0" presId="urn:microsoft.com/office/officeart/2005/8/layout/list1"/>
    <dgm:cxn modelId="{93C739A0-9C72-4B4F-A16A-DAD485689105}" type="presParOf" srcId="{136AB654-68C2-49FB-A78D-1C0FCCD65422}" destId="{F85E137B-B287-49D5-AB7C-5E21EFE425F5}" srcOrd="0" destOrd="0" presId="urn:microsoft.com/office/officeart/2005/8/layout/list1"/>
    <dgm:cxn modelId="{10769009-3EFB-41E6-A2E2-A978033786AF}" type="presParOf" srcId="{136AB654-68C2-49FB-A78D-1C0FCCD65422}" destId="{875FEDC5-8EE7-4749-BA84-B55728C6F936}" srcOrd="1" destOrd="0" presId="urn:microsoft.com/office/officeart/2005/8/layout/list1"/>
    <dgm:cxn modelId="{2B40A3A8-A926-4FDD-A58C-F9F75794CC81}" type="presParOf" srcId="{A562B768-F65B-4711-87A3-AF602F51F512}" destId="{76D1A4AC-0957-4D3F-A883-EA0329E0D041}" srcOrd="17" destOrd="0" presId="urn:microsoft.com/office/officeart/2005/8/layout/list1"/>
    <dgm:cxn modelId="{E472565C-6C0F-4882-9D00-4BB4133B051E}" type="presParOf" srcId="{A562B768-F65B-4711-87A3-AF602F51F512}" destId="{7D48F86F-0E40-40D0-BC36-F3E421836F75}" srcOrd="18" destOrd="0" presId="urn:microsoft.com/office/officeart/2005/8/layout/list1"/>
    <dgm:cxn modelId="{2E314AFB-C311-421D-8309-5A4CE51214BE}" type="presParOf" srcId="{A562B768-F65B-4711-87A3-AF602F51F512}" destId="{41891581-05B5-4FDB-AE4C-DD9CD6D6D6A6}" srcOrd="19" destOrd="0" presId="urn:microsoft.com/office/officeart/2005/8/layout/list1"/>
    <dgm:cxn modelId="{14329821-5FEF-42F6-A095-103C3190DCDD}" type="presParOf" srcId="{A562B768-F65B-4711-87A3-AF602F51F512}" destId="{2A4B1BAD-3939-4328-AA16-A8B484CFA8E7}" srcOrd="20" destOrd="0" presId="urn:microsoft.com/office/officeart/2005/8/layout/list1"/>
    <dgm:cxn modelId="{A9EF914D-457B-4C5E-8356-52B6056A91A6}" type="presParOf" srcId="{2A4B1BAD-3939-4328-AA16-A8B484CFA8E7}" destId="{F0D465D3-C3D0-40AA-9F3F-04C111D2A3DB}" srcOrd="0" destOrd="0" presId="urn:microsoft.com/office/officeart/2005/8/layout/list1"/>
    <dgm:cxn modelId="{5DE890D5-5AC4-4A74-9652-971473054423}" type="presParOf" srcId="{2A4B1BAD-3939-4328-AA16-A8B484CFA8E7}" destId="{79CC7473-FEB6-4D48-86CE-3DDF7BE64505}" srcOrd="1" destOrd="0" presId="urn:microsoft.com/office/officeart/2005/8/layout/list1"/>
    <dgm:cxn modelId="{7BC86D70-4FCB-4125-AD5A-E92043ADA539}" type="presParOf" srcId="{A562B768-F65B-4711-87A3-AF602F51F512}" destId="{F01B7095-EF0A-4F48-8ADA-DA2F5E440C82}" srcOrd="21" destOrd="0" presId="urn:microsoft.com/office/officeart/2005/8/layout/list1"/>
    <dgm:cxn modelId="{CDD66E03-93EF-4614-88D8-6B043E59038B}" type="presParOf" srcId="{A562B768-F65B-4711-87A3-AF602F51F512}" destId="{C6C783DB-3550-412C-B9F3-82F28221DFB8}" srcOrd="22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CB64462-C54F-4F86-8F6D-7F6FEEF1E1BD}">
      <dsp:nvSpPr>
        <dsp:cNvPr id="0" name=""/>
        <dsp:cNvSpPr/>
      </dsp:nvSpPr>
      <dsp:spPr>
        <a:xfrm>
          <a:off x="0" y="417023"/>
          <a:ext cx="10495722" cy="604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EA2069B-3659-4929-8E8C-525B8015012F}">
      <dsp:nvSpPr>
        <dsp:cNvPr id="0" name=""/>
        <dsp:cNvSpPr/>
      </dsp:nvSpPr>
      <dsp:spPr>
        <a:xfrm>
          <a:off x="2623930" y="44993"/>
          <a:ext cx="7347005" cy="708480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just" defTabSz="10668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EG" sz="2400" kern="1200">
              <a:latin typeface="Sakkal Majalla" panose="02000000000000000000" pitchFamily="2" charset="-78"/>
              <a:cs typeface="Sakkal Majalla" panose="02000000000000000000" pitchFamily="2" charset="-78"/>
            </a:rPr>
            <a:t>الصفة</a:t>
          </a:r>
          <a:endParaRPr lang="en-US" sz="2400" kern="1200" dirty="0">
            <a:latin typeface="Sakkal Majalla" panose="02000000000000000000" pitchFamily="2" charset="-78"/>
            <a:cs typeface="Sakkal Majalla" panose="02000000000000000000" pitchFamily="2" charset="-78"/>
          </a:endParaRPr>
        </a:p>
      </dsp:txBody>
      <dsp:txXfrm>
        <a:off x="2658515" y="79578"/>
        <a:ext cx="7277835" cy="639310"/>
      </dsp:txXfrm>
    </dsp:sp>
    <dsp:sp modelId="{8387AD6A-4F27-4B95-A562-1683FBF649FF}">
      <dsp:nvSpPr>
        <dsp:cNvPr id="0" name=""/>
        <dsp:cNvSpPr/>
      </dsp:nvSpPr>
      <dsp:spPr>
        <a:xfrm>
          <a:off x="0" y="1505663"/>
          <a:ext cx="10495722" cy="604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542120"/>
              <a:satOff val="20000"/>
              <a:lumOff val="-2941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8AB7A23-D7D4-4061-B404-36364C057BFA}">
      <dsp:nvSpPr>
        <dsp:cNvPr id="0" name=""/>
        <dsp:cNvSpPr/>
      </dsp:nvSpPr>
      <dsp:spPr>
        <a:xfrm>
          <a:off x="2623930" y="1151423"/>
          <a:ext cx="7347005" cy="708480"/>
        </a:xfrm>
        <a:prstGeom prst="roundRect">
          <a:avLst/>
        </a:prstGeom>
        <a:solidFill>
          <a:schemeClr val="accent3">
            <a:hueOff val="542120"/>
            <a:satOff val="20000"/>
            <a:lumOff val="-294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r" defTabSz="10668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EG" sz="2400" kern="1200" dirty="0">
              <a:latin typeface="Sakkal Majalla" panose="02000000000000000000" pitchFamily="2" charset="-78"/>
              <a:cs typeface="Sakkal Majalla" panose="02000000000000000000" pitchFamily="2" charset="-78"/>
            </a:rPr>
            <a:t>الإضافة</a:t>
          </a:r>
          <a:endParaRPr lang="en-US" sz="2400" kern="1200" dirty="0">
            <a:latin typeface="Sakkal Majalla" panose="02000000000000000000" pitchFamily="2" charset="-78"/>
            <a:cs typeface="Sakkal Majalla" panose="02000000000000000000" pitchFamily="2" charset="-78"/>
          </a:endParaRPr>
        </a:p>
      </dsp:txBody>
      <dsp:txXfrm>
        <a:off x="2658515" y="1186008"/>
        <a:ext cx="7277835" cy="639310"/>
      </dsp:txXfrm>
    </dsp:sp>
    <dsp:sp modelId="{DA6EC800-4A5E-4433-B1BD-149B73673078}">
      <dsp:nvSpPr>
        <dsp:cNvPr id="0" name=""/>
        <dsp:cNvSpPr/>
      </dsp:nvSpPr>
      <dsp:spPr>
        <a:xfrm>
          <a:off x="0" y="2594303"/>
          <a:ext cx="10495722" cy="604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1084240"/>
              <a:satOff val="40000"/>
              <a:lumOff val="-5882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70DE394-6C4F-4C09-B119-0910362E0669}">
      <dsp:nvSpPr>
        <dsp:cNvPr id="0" name=""/>
        <dsp:cNvSpPr/>
      </dsp:nvSpPr>
      <dsp:spPr>
        <a:xfrm>
          <a:off x="2623930" y="2222273"/>
          <a:ext cx="7347005" cy="708480"/>
        </a:xfrm>
        <a:prstGeom prst="roundRect">
          <a:avLst/>
        </a:prstGeom>
        <a:solidFill>
          <a:schemeClr val="accent3">
            <a:hueOff val="1084240"/>
            <a:satOff val="40000"/>
            <a:lumOff val="-588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just" defTabSz="10668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EG" sz="2400" kern="1200" dirty="0">
              <a:latin typeface="Sakkal Majalla" panose="02000000000000000000" pitchFamily="2" charset="-78"/>
              <a:cs typeface="Sakkal Majalla" panose="02000000000000000000" pitchFamily="2" charset="-78"/>
            </a:rPr>
            <a:t>الضمائر المنفصلة</a:t>
          </a:r>
          <a:endParaRPr lang="en-US" sz="2400" kern="1200" dirty="0">
            <a:latin typeface="Sakkal Majalla" panose="02000000000000000000" pitchFamily="2" charset="-78"/>
            <a:cs typeface="Sakkal Majalla" panose="02000000000000000000" pitchFamily="2" charset="-78"/>
          </a:endParaRPr>
        </a:p>
      </dsp:txBody>
      <dsp:txXfrm>
        <a:off x="2658515" y="2256858"/>
        <a:ext cx="7277835" cy="639310"/>
      </dsp:txXfrm>
    </dsp:sp>
    <dsp:sp modelId="{342FEC3C-0F30-4065-BD27-3AF9C6FE50CB}">
      <dsp:nvSpPr>
        <dsp:cNvPr id="0" name=""/>
        <dsp:cNvSpPr/>
      </dsp:nvSpPr>
      <dsp:spPr>
        <a:xfrm>
          <a:off x="0" y="3682943"/>
          <a:ext cx="10495722" cy="604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1626359"/>
              <a:satOff val="60000"/>
              <a:lumOff val="-8824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041AEE6-7F0C-429F-A5D3-905F776C7E70}">
      <dsp:nvSpPr>
        <dsp:cNvPr id="0" name=""/>
        <dsp:cNvSpPr/>
      </dsp:nvSpPr>
      <dsp:spPr>
        <a:xfrm>
          <a:off x="2623930" y="3328703"/>
          <a:ext cx="7347005" cy="708480"/>
        </a:xfrm>
        <a:prstGeom prst="roundRect">
          <a:avLst/>
        </a:prstGeom>
        <a:solidFill>
          <a:schemeClr val="accent3">
            <a:hueOff val="1626359"/>
            <a:satOff val="60000"/>
            <a:lumOff val="-882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just" defTabSz="10668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EG" sz="2400" kern="1200" dirty="0">
              <a:latin typeface="Sakkal Majalla" panose="02000000000000000000" pitchFamily="2" charset="-78"/>
              <a:cs typeface="Sakkal Majalla" panose="02000000000000000000" pitchFamily="2" charset="-78"/>
            </a:rPr>
            <a:t>الضمائر المتصلة</a:t>
          </a:r>
          <a:endParaRPr lang="en-US" sz="2400" kern="1200" dirty="0">
            <a:latin typeface="Sakkal Majalla" panose="02000000000000000000" pitchFamily="2" charset="-78"/>
            <a:cs typeface="Sakkal Majalla" panose="02000000000000000000" pitchFamily="2" charset="-78"/>
          </a:endParaRPr>
        </a:p>
      </dsp:txBody>
      <dsp:txXfrm>
        <a:off x="2658515" y="3363288"/>
        <a:ext cx="7277835" cy="639310"/>
      </dsp:txXfrm>
    </dsp:sp>
    <dsp:sp modelId="{7D48F86F-0E40-40D0-BC36-F3E421836F75}">
      <dsp:nvSpPr>
        <dsp:cNvPr id="0" name=""/>
        <dsp:cNvSpPr/>
      </dsp:nvSpPr>
      <dsp:spPr>
        <a:xfrm>
          <a:off x="0" y="4771582"/>
          <a:ext cx="10495722" cy="604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2168479"/>
              <a:satOff val="80000"/>
              <a:lumOff val="-11765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75FEDC5-8EE7-4749-BA84-B55728C6F936}">
      <dsp:nvSpPr>
        <dsp:cNvPr id="0" name=""/>
        <dsp:cNvSpPr/>
      </dsp:nvSpPr>
      <dsp:spPr>
        <a:xfrm>
          <a:off x="2623930" y="4417342"/>
          <a:ext cx="7347005" cy="708480"/>
        </a:xfrm>
        <a:prstGeom prst="roundRect">
          <a:avLst/>
        </a:prstGeom>
        <a:solidFill>
          <a:schemeClr val="accent3">
            <a:hueOff val="2168479"/>
            <a:satOff val="80000"/>
            <a:lumOff val="-1176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just" defTabSz="10668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EG" sz="2400" kern="1200" dirty="0">
              <a:latin typeface="Sakkal Majalla" panose="02000000000000000000" pitchFamily="2" charset="-78"/>
              <a:cs typeface="Sakkal Majalla" panose="02000000000000000000" pitchFamily="2" charset="-78"/>
            </a:rPr>
            <a:t>الضمائر المستترة</a:t>
          </a:r>
          <a:endParaRPr lang="en-US" sz="2400" kern="1200" dirty="0">
            <a:latin typeface="Sakkal Majalla" panose="02000000000000000000" pitchFamily="2" charset="-78"/>
            <a:cs typeface="Sakkal Majalla" panose="02000000000000000000" pitchFamily="2" charset="-78"/>
          </a:endParaRPr>
        </a:p>
      </dsp:txBody>
      <dsp:txXfrm>
        <a:off x="2658515" y="4451927"/>
        <a:ext cx="7277835" cy="639310"/>
      </dsp:txXfrm>
    </dsp:sp>
    <dsp:sp modelId="{C6C783DB-3550-412C-B9F3-82F28221DFB8}">
      <dsp:nvSpPr>
        <dsp:cNvPr id="0" name=""/>
        <dsp:cNvSpPr/>
      </dsp:nvSpPr>
      <dsp:spPr>
        <a:xfrm>
          <a:off x="0" y="5860222"/>
          <a:ext cx="10495722" cy="604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2710599"/>
              <a:satOff val="100000"/>
              <a:lumOff val="-14706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9CC7473-FEB6-4D48-86CE-3DDF7BE64505}">
      <dsp:nvSpPr>
        <dsp:cNvPr id="0" name=""/>
        <dsp:cNvSpPr/>
      </dsp:nvSpPr>
      <dsp:spPr>
        <a:xfrm>
          <a:off x="2623930" y="5505983"/>
          <a:ext cx="7347005" cy="708480"/>
        </a:xfrm>
        <a:prstGeom prst="roundRect">
          <a:avLst/>
        </a:prstGeom>
        <a:solidFill>
          <a:schemeClr val="accent3">
            <a:hueOff val="2710599"/>
            <a:satOff val="100000"/>
            <a:lumOff val="-14706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just" defTabSz="10668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EG" sz="2400" kern="1200" dirty="0">
              <a:latin typeface="Sakkal Majalla" panose="02000000000000000000" pitchFamily="2" charset="-78"/>
              <a:cs typeface="Sakkal Majalla" panose="02000000000000000000" pitchFamily="2" charset="-78"/>
            </a:rPr>
            <a:t>الاسم الموصول</a:t>
          </a:r>
          <a:endParaRPr lang="en-US" sz="2400" kern="1200" dirty="0">
            <a:latin typeface="Sakkal Majalla" panose="02000000000000000000" pitchFamily="2" charset="-78"/>
            <a:cs typeface="Sakkal Majalla" panose="02000000000000000000" pitchFamily="2" charset="-78"/>
          </a:endParaRPr>
        </a:p>
      </dsp:txBody>
      <dsp:txXfrm>
        <a:off x="2658515" y="5540568"/>
        <a:ext cx="7277835" cy="63931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BC97DA2-CF9B-0548-89BC-41DD59467B85}" type="datetimeFigureOut">
              <a:rPr lang="en-US" smtClean="0"/>
              <a:t>12/21/2025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BDEBF2-CC02-1548-9470-B528E3625D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74983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38" name="Google Shape;138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133474825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Google Shape;173;p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74" name="Google Shape;174;p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Google Shape;179;p1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80" name="Google Shape;180;p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p1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90" name="Google Shape;190;p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Google Shape;199;p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200" name="Google Shape;200;p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Google Shape;209;p1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210" name="Google Shape;210;p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Google Shape;215;p1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216" name="Google Shape;216;p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" name="Google Shape;227;p1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228" name="Google Shape;228;p1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" name="Google Shape;251;p2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252" name="Google Shape;252;p2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7" name="Google Shape;257;p2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258" name="Google Shape;258;p2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3" name="Google Shape;263;p2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264" name="Google Shape;264;p2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32" name="Google Shape;32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" name="Google Shape;296;p2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297" name="Google Shape;297;p2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38" name="Google Shape;38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49" name="Google Shape;49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60" name="Google Shape;60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66" name="Google Shape;66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44" name="Google Shape;144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p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54" name="Google Shape;154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Google Shape;163;p1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64" name="Google Shape;164;p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A9530D08-FCBC-2442-8AF0-6F57396B269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70219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FB2A54-FC40-FE44-B3CA-E2D3E1BD244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527806"/>
            <a:ext cx="2743200" cy="365125"/>
          </a:xfrm>
          <a:prstGeom prst="rect">
            <a:avLst/>
          </a:prstGeom>
        </p:spPr>
        <p:txBody>
          <a:bodyPr/>
          <a:lstStyle/>
          <a:p>
            <a:r>
              <a:rPr lang="en-CA" dirty="0"/>
              <a:t>2020-09-27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CF84A88-7E80-B240-B1D0-E6162EFB86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84B88-F3D9-6A4F-9660-1A0A1E561ED7}" type="slidenum">
              <a:rPr lang="en-US" smtClean="0"/>
              <a:t>‹#›</a:t>
            </a:fld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2DBDC0EF-082B-474B-8CA4-98454AF4AEBA}"/>
              </a:ext>
            </a:extLst>
          </p:cNvPr>
          <p:cNvSpPr/>
          <p:nvPr userDrawn="1"/>
        </p:nvSpPr>
        <p:spPr>
          <a:xfrm>
            <a:off x="9982200" y="242888"/>
            <a:ext cx="2062163" cy="1714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375D6A4-DD0F-A54E-8615-5D0133DAE6EA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222252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dirty="0"/>
              <a:t>…</a:t>
            </a:r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03BDEBF7-FA97-0741-A594-97BCE55D7662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183274" y="242888"/>
            <a:ext cx="1825452" cy="1333141"/>
          </a:xfrm>
          <a:prstGeom prst="rect">
            <a:avLst/>
          </a:prstGeom>
        </p:spPr>
      </p:pic>
      <p:sp>
        <p:nvSpPr>
          <p:cNvPr id="18" name="Rectangle 17">
            <a:extLst>
              <a:ext uri="{FF2B5EF4-FFF2-40B4-BE49-F238E27FC236}">
                <a16:creationId xmlns:a16="http://schemas.microsoft.com/office/drawing/2014/main" id="{FC41CAC8-26EE-AD4F-92B7-481D2D348569}"/>
              </a:ext>
            </a:extLst>
          </p:cNvPr>
          <p:cNvSpPr/>
          <p:nvPr userDrawn="1"/>
        </p:nvSpPr>
        <p:spPr>
          <a:xfrm>
            <a:off x="4857750" y="1417708"/>
            <a:ext cx="247650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ar-KW" sz="1600" b="1" dirty="0">
                <a:solidFill>
                  <a:schemeClr val="accent1">
                    <a:lumMod val="75000"/>
                  </a:schemeClr>
                </a:solidFill>
              </a:rPr>
              <a:t>أكاديمية آيات للعلوم الإسلامية </a:t>
            </a:r>
            <a:endParaRPr lang="en-US" sz="16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B1122BF2-C2B8-FA49-843E-12C8E5D64BD1}"/>
              </a:ext>
            </a:extLst>
          </p:cNvPr>
          <p:cNvSpPr txBox="1"/>
          <p:nvPr userDrawn="1"/>
        </p:nvSpPr>
        <p:spPr>
          <a:xfrm>
            <a:off x="0" y="1791401"/>
            <a:ext cx="12192000" cy="369332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 rtl="0"/>
            <a:r>
              <a:rPr lang="en-CA" sz="1800" b="1" dirty="0"/>
              <a:t>LNG 362 – Arabic Curriculum – Lecture No. </a:t>
            </a:r>
            <a:r>
              <a:rPr lang="en-US" sz="1800" b="1" dirty="0"/>
              <a:t>28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34266752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0DF3F3-9817-DF45-9720-EC62753AD3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639DE9E-49B4-5245-8859-91B7E5EA2D0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2670A9-CBAB-2C49-950E-5B31284F2D9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527806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CA" dirty="0"/>
              <a:t>2020-09-27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CE9C57E-F3D0-124E-BE46-E8D0BC6F51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84B88-F3D9-6A4F-9660-1A0A1E561E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29004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E7EF1F6-BFC8-E54B-BD75-AD0467B4D7A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CEC5120-FFD1-DF48-80C8-000736276E5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E515DF-717B-B242-AE59-FBFEC115EAF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527806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CA" dirty="0"/>
              <a:t>2020-09-27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BACAEFF-B8AB-074B-AAD7-B40D9E5BE1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84B88-F3D9-6A4F-9660-1A0A1E561E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187520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صفحة عامة">
  <p:cSld name="صفحة عامة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8183169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صفحة المُلخَّص">
  <p:cSld name="صفحة المُلخَّص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7250933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صفحة التدريبات">
  <p:cSld name="صفحة التدريبات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611944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7432FA-8667-4446-A71D-C97A83700C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910346-13AE-AC46-BB14-BD42A0147E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600"/>
            </a:lvl1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9F3B3C2-584D-B04F-9C08-AEBABB5984D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527806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CA" dirty="0"/>
              <a:t>2020-09-27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48785F-521D-0C44-8EE3-2CFF92EC97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84B88-F3D9-6A4F-9660-1A0A1E561E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86942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D92CDF-C717-7044-AA4A-5150F84989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610F1A3-EE6B-B643-8A96-7EB5355F43B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12EA2A2-1905-F64F-A921-98677409C73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527806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CA" dirty="0"/>
              <a:t>2020-09-27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AB12FB8-D1DA-5C42-865C-4E2AF1F548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84B88-F3D9-6A4F-9660-1A0A1E561E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11875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93EAE3-61A7-F749-875E-C4F204A1FF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690A70-3233-6345-B755-997D04AE388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EF07842-B9FF-AE49-814C-4AD1A5B0F3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6BCD8A8-3C59-E545-B02E-2C1655DF821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527806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CA" dirty="0"/>
              <a:t>2020-09-27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A882D9E-F43F-D44C-82D8-8DC2B412D0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84B88-F3D9-6A4F-9660-1A0A1E561E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00317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8C3363-FA41-1940-8E68-047776A851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8131B48-0769-F746-A5E4-D04C2A776AE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73771C5-36C7-4348-94E9-B488F912ED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54492BF-37AF-F14B-92DB-45CF3B7B0BE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C2C5698-46FB-3D46-A19E-E67525E4FEA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117F8ED-C600-CB41-A494-4CC0D8ACAEF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527806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CA" dirty="0"/>
              <a:t>2020-09-27</a:t>
            </a:r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5487123-0779-FB4A-827B-51AC31926F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84B88-F3D9-6A4F-9660-1A0A1E561E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34849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3DA3E6-AEA3-B54D-9374-6AE6FBDBA2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04D16E0-8AC1-FB48-892C-65E7457A162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527806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CA" dirty="0"/>
              <a:t>2020-09-27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936B769-975D-F442-93E9-0CEA334537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84B88-F3D9-6A4F-9660-1A0A1E561E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78877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5A3B0DD-3463-5344-B094-815387B4293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527806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CA" dirty="0"/>
              <a:t>2020-09-27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4EC7B5A-ACA7-1149-B4B9-6FC902D09F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84B88-F3D9-6A4F-9660-1A0A1E561E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62041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E692AF-27A0-C249-800F-C129E9BB1A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F05945-3F90-1F41-8D50-86FDDCDDFA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75FF419-5B04-CA4D-B134-92D8E45F29D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3027EFE-F754-E54E-92CC-853C3A3E384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527806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CA" dirty="0"/>
              <a:t>2020-09-27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FC53744-71D3-DE4B-85B7-2122B010BB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84B88-F3D9-6A4F-9660-1A0A1E561E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3603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78B656-7A5A-F843-9502-BFA3B1FFB8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D43EA3C-67FA-964E-9DB0-ED8DEA2F977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4A2A11A-2029-3640-9DD4-B7D24EDA76D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94D85BC-44AD-2443-953B-FAF3B3FEC79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527806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CA" dirty="0"/>
              <a:t>2020-09-27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0BBF23B-F646-BF47-AE26-9F9D9402CD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84B88-F3D9-6A4F-9660-1A0A1E561E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81495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5AA4472B-77C3-C84F-B148-9A6105B11873}"/>
              </a:ext>
            </a:extLst>
          </p:cNvPr>
          <p:cNvSpPr txBox="1"/>
          <p:nvPr userDrawn="1"/>
        </p:nvSpPr>
        <p:spPr>
          <a:xfrm>
            <a:off x="1" y="6519446"/>
            <a:ext cx="12192000" cy="369332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 rtl="1"/>
            <a:r>
              <a:rPr lang="ar-KW" sz="1800" b="1" dirty="0"/>
              <a:t>أكاديمية آيات للعلوم الإسلامية      </a:t>
            </a:r>
            <a:r>
              <a:rPr lang="en-US" sz="1600" dirty="0"/>
              <a:t>www.ayaatacademy.ca     </a:t>
            </a:r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7DDCA45-CB87-4846-A6A1-55A1929CB6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30F31F4-BF77-CA4D-AD13-C0EF018F7E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CBF62B-EBD9-1342-8CB5-9BCC68E882C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52780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C8784B88-F3D9-6A4F-9660-1A0A1E561ED7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27A79718-0341-3243-9AE1-3D0C2DA74180}"/>
              </a:ext>
            </a:extLst>
          </p:cNvPr>
          <p:cNvPicPr>
            <a:picLocks noChangeAspect="1"/>
          </p:cNvPicPr>
          <p:nvPr userDrawn="1"/>
        </p:nvPicPr>
        <p:blipFill>
          <a:blip r:embed="rId16"/>
          <a:stretch>
            <a:fillRect/>
          </a:stretch>
        </p:blipFill>
        <p:spPr>
          <a:xfrm>
            <a:off x="10069186" y="230188"/>
            <a:ext cx="1825452" cy="1333141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3D8A766A-995A-9C41-BF6C-E3EBFD67ED69}"/>
              </a:ext>
            </a:extLst>
          </p:cNvPr>
          <p:cNvSpPr/>
          <p:nvPr userDrawn="1"/>
        </p:nvSpPr>
        <p:spPr>
          <a:xfrm>
            <a:off x="9743662" y="1405008"/>
            <a:ext cx="247650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ar-KW" sz="1600" b="1" dirty="0">
                <a:solidFill>
                  <a:schemeClr val="accent1">
                    <a:lumMod val="75000"/>
                  </a:schemeClr>
                </a:solidFill>
              </a:rPr>
              <a:t>أكاديمية آيات للعلوم الإسلامية </a:t>
            </a:r>
            <a:endParaRPr lang="en-US" sz="1600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95824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</p:sldLayoutIdLst>
  <p:hf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150000"/>
        </a:lnSpc>
        <a:spcBef>
          <a:spcPts val="1000"/>
        </a:spcBef>
        <a:buFont typeface="Arial" panose="020B0604020202020204" pitchFamily="34" charset="0"/>
        <a:buChar char="•"/>
        <a:defRPr sz="26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15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15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15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15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4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4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4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C2B0BB-85E7-444B-A033-873561327BF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rtl="1"/>
            <a:r>
              <a:rPr lang="ar-EG" dirty="0"/>
              <a:t>الاسم الموصول</a:t>
            </a:r>
            <a:br>
              <a:rPr lang="en-US" dirty="0"/>
            </a:br>
            <a:r>
              <a:rPr lang="en-US" dirty="0"/>
              <a:t>The relatives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2CE41B7-91BB-2643-B51E-9483CCFAA46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b="1" dirty="0"/>
              <a:t>Dr. </a:t>
            </a:r>
            <a:r>
              <a:rPr lang="en-US" dirty="0"/>
              <a:t>Ehab Atta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C1C79E2-969B-654E-9C3F-A0C291F542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84B88-F3D9-6A4F-9660-1A0A1E561ED7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409728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Google Shape;157;p10"/>
          <p:cNvSpPr/>
          <p:nvPr/>
        </p:nvSpPr>
        <p:spPr>
          <a:xfrm>
            <a:off x="7544955" y="1989570"/>
            <a:ext cx="1662545" cy="1054518"/>
          </a:xfrm>
          <a:prstGeom prst="rect">
            <a:avLst/>
          </a:prstGeom>
          <a:solidFill>
            <a:schemeClr val="accent2">
              <a:lumMod val="75000"/>
            </a:schemeClr>
          </a:solidFill>
          <a:ln w="12700" cap="flat" cmpd="sng">
            <a:solidFill>
              <a:srgbClr val="BA8C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ar-SY" sz="3600" b="0" i="0" u="none" strike="noStrike" cap="none" dirty="0">
                <a:solidFill>
                  <a:schemeClr val="lt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مررت</a:t>
            </a:r>
            <a:endParaRPr sz="3600" b="0" i="0" u="none" strike="noStrike" cap="none" dirty="0">
              <a:solidFill>
                <a:schemeClr val="lt1"/>
              </a:solidFill>
              <a:latin typeface="Scheherazade New" panose="01000600020000020003" pitchFamily="2" charset="-78"/>
              <a:ea typeface="Scheherazade New" panose="01000600020000020003" pitchFamily="2" charset="-78"/>
              <a:cs typeface="Scheherazade New" panose="01000600020000020003" pitchFamily="2" charset="-78"/>
              <a:sym typeface="Calibri"/>
            </a:endParaRPr>
          </a:p>
        </p:txBody>
      </p:sp>
      <p:sp>
        <p:nvSpPr>
          <p:cNvPr id="158" name="Google Shape;158;p10"/>
          <p:cNvSpPr/>
          <p:nvPr/>
        </p:nvSpPr>
        <p:spPr>
          <a:xfrm>
            <a:off x="5268192" y="1989570"/>
            <a:ext cx="1662545" cy="1054518"/>
          </a:xfrm>
          <a:prstGeom prst="rect">
            <a:avLst/>
          </a:prstGeom>
          <a:solidFill>
            <a:srgbClr val="9CC2E5"/>
          </a:solidFill>
          <a:ln w="12700" cap="flat" cmpd="sng">
            <a:solidFill>
              <a:srgbClr val="42719B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</a:pPr>
            <a:r>
              <a:rPr lang="ar-SY" sz="4000" b="0" i="0" u="none" strike="noStrike" cap="none" dirty="0">
                <a:solidFill>
                  <a:srgbClr val="C00000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بالذينَ </a:t>
            </a:r>
            <a:endParaRPr sz="4000" b="0" i="0" u="none" strike="noStrike" cap="none" dirty="0">
              <a:solidFill>
                <a:srgbClr val="C00000"/>
              </a:solidFill>
              <a:latin typeface="Scheherazade New" panose="01000600020000020003" pitchFamily="2" charset="-78"/>
              <a:ea typeface="Scheherazade New" panose="01000600020000020003" pitchFamily="2" charset="-78"/>
              <a:cs typeface="Scheherazade New" panose="01000600020000020003" pitchFamily="2" charset="-78"/>
              <a:sym typeface="Calibri"/>
            </a:endParaRPr>
          </a:p>
        </p:txBody>
      </p:sp>
      <p:sp>
        <p:nvSpPr>
          <p:cNvPr id="159" name="Google Shape;159;p10"/>
          <p:cNvSpPr/>
          <p:nvPr/>
        </p:nvSpPr>
        <p:spPr>
          <a:xfrm>
            <a:off x="2894446" y="1989570"/>
            <a:ext cx="1662545" cy="1054518"/>
          </a:xfrm>
          <a:prstGeom prst="rect">
            <a:avLst/>
          </a:prstGeom>
          <a:solidFill>
            <a:schemeClr val="accent2">
              <a:lumMod val="75000"/>
            </a:schemeClr>
          </a:solidFill>
          <a:ln w="12700" cap="flat" cmpd="sng">
            <a:solidFill>
              <a:srgbClr val="BA8C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ar-SY" sz="3600" b="0" i="0" u="none" strike="noStrike" cap="none" dirty="0">
                <a:solidFill>
                  <a:schemeClr val="lt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ساعدوك</a:t>
            </a:r>
            <a:endParaRPr sz="3600" b="0" i="0" u="none" strike="noStrike" cap="none" dirty="0">
              <a:solidFill>
                <a:schemeClr val="lt1"/>
              </a:solidFill>
              <a:latin typeface="Scheherazade New" panose="01000600020000020003" pitchFamily="2" charset="-78"/>
              <a:ea typeface="Scheherazade New" panose="01000600020000020003" pitchFamily="2" charset="-78"/>
              <a:cs typeface="Scheherazade New" panose="01000600020000020003" pitchFamily="2" charset="-78"/>
              <a:sym typeface="Calibri"/>
            </a:endParaRPr>
          </a:p>
        </p:txBody>
      </p:sp>
      <p:cxnSp>
        <p:nvCxnSpPr>
          <p:cNvPr id="160" name="Google Shape;160;p10"/>
          <p:cNvCxnSpPr/>
          <p:nvPr/>
        </p:nvCxnSpPr>
        <p:spPr>
          <a:xfrm>
            <a:off x="6099465" y="3167913"/>
            <a:ext cx="13853" cy="848173"/>
          </a:xfrm>
          <a:prstGeom prst="straightConnector1">
            <a:avLst/>
          </a:prstGeom>
          <a:noFill/>
          <a:ln w="57150" cap="flat" cmpd="sng">
            <a:solidFill>
              <a:schemeClr val="accent6"/>
            </a:solidFill>
            <a:prstDash val="solid"/>
            <a:miter lim="800000"/>
            <a:headEnd type="none" w="sm" len="sm"/>
            <a:tailEnd type="triangle" w="med" len="med"/>
          </a:ln>
        </p:spPr>
      </p:cxnSp>
      <p:sp>
        <p:nvSpPr>
          <p:cNvPr id="161" name="Google Shape;161;p10"/>
          <p:cNvSpPr/>
          <p:nvPr/>
        </p:nvSpPr>
        <p:spPr>
          <a:xfrm>
            <a:off x="3358573" y="4081607"/>
            <a:ext cx="5481781" cy="1766743"/>
          </a:xfrm>
          <a:prstGeom prst="rect">
            <a:avLst/>
          </a:prstGeom>
          <a:solidFill>
            <a:srgbClr val="C4E0B2"/>
          </a:solidFill>
          <a:ln w="12700" cap="flat" cmpd="sng">
            <a:solidFill>
              <a:srgbClr val="517E33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</a:pPr>
            <a:r>
              <a:rPr lang="ar-SY" sz="3200" b="0" i="0" u="none" strike="noStrike" cap="none" dirty="0">
                <a:solidFill>
                  <a:srgbClr val="002060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اسم موصول</a:t>
            </a:r>
            <a:r>
              <a:rPr lang="ar-EG" sz="3200" b="0" i="0" u="none" strike="noStrike" cap="none" dirty="0">
                <a:solidFill>
                  <a:srgbClr val="002060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،</a:t>
            </a:r>
            <a:r>
              <a:rPr lang="ar-SY" sz="3200" b="0" i="0" u="none" strike="noStrike" cap="none" dirty="0">
                <a:solidFill>
                  <a:srgbClr val="002060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 مبنيّ</a:t>
            </a:r>
            <a:r>
              <a:rPr lang="ar-EG" sz="3200" b="0" i="0" u="none" strike="noStrike" cap="none" dirty="0">
                <a:solidFill>
                  <a:srgbClr val="002060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ٌ</a:t>
            </a:r>
            <a:r>
              <a:rPr lang="ar-SY" sz="3200" b="0" i="0" u="none" strike="noStrike" cap="none" dirty="0">
                <a:solidFill>
                  <a:srgbClr val="002060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 على الفتح</a:t>
            </a:r>
            <a:r>
              <a:rPr lang="ar-EG" sz="3200" b="0" i="0" u="none" strike="noStrike" cap="none" dirty="0">
                <a:solidFill>
                  <a:srgbClr val="002060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،</a:t>
            </a:r>
          </a:p>
          <a:p>
            <a:pPr marL="0" marR="0" lvl="0" indent="0" algn="ctr" rt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</a:pPr>
            <a:r>
              <a:rPr lang="ar-SY" sz="3200" b="0" i="0" u="none" strike="noStrike" cap="none" dirty="0">
                <a:solidFill>
                  <a:srgbClr val="002060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في محلّ</a:t>
            </a:r>
            <a:r>
              <a:rPr lang="ar-EG" sz="3200" b="0" i="0" u="none" strike="noStrike" cap="none" dirty="0">
                <a:solidFill>
                  <a:srgbClr val="002060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ِ</a:t>
            </a:r>
            <a:r>
              <a:rPr lang="ar-SY" sz="3200" b="0" i="0" u="none" strike="noStrike" cap="none" dirty="0">
                <a:solidFill>
                  <a:srgbClr val="002060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 جرّ</a:t>
            </a:r>
            <a:r>
              <a:rPr lang="ar-EG" sz="3200" b="0" i="0" u="none" strike="noStrike" cap="none" dirty="0">
                <a:solidFill>
                  <a:srgbClr val="002060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ٍ</a:t>
            </a:r>
            <a:r>
              <a:rPr lang="ar-SY" sz="3200" b="0" i="0" u="none" strike="noStrike" cap="none" dirty="0">
                <a:solidFill>
                  <a:srgbClr val="002060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 بحرف الجرّ</a:t>
            </a:r>
            <a:r>
              <a:rPr lang="ar-EG" sz="3200" b="0" i="0" u="none" strike="noStrike" cap="none" dirty="0">
                <a:solidFill>
                  <a:srgbClr val="002060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ِ</a:t>
            </a:r>
            <a:r>
              <a:rPr lang="ar-SY" sz="3200" b="0" i="0" u="none" strike="noStrike" cap="none" dirty="0">
                <a:solidFill>
                  <a:srgbClr val="002060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. </a:t>
            </a:r>
            <a:endParaRPr sz="3200" b="0" i="0" u="none" strike="noStrike" cap="none" dirty="0">
              <a:solidFill>
                <a:srgbClr val="002060"/>
              </a:solidFill>
              <a:latin typeface="Scheherazade New" panose="01000600020000020003" pitchFamily="2" charset="-78"/>
              <a:ea typeface="Scheherazade New" panose="01000600020000020003" pitchFamily="2" charset="-78"/>
              <a:cs typeface="Scheherazade New" panose="01000600020000020003" pitchFamily="2" charset="-78"/>
              <a:sym typeface="Calibri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2190A4F-4A10-10CA-B1CC-BDCBB318D4D5}"/>
              </a:ext>
            </a:extLst>
          </p:cNvPr>
          <p:cNvSpPr txBox="1"/>
          <p:nvPr/>
        </p:nvSpPr>
        <p:spPr>
          <a:xfrm>
            <a:off x="71718" y="6306724"/>
            <a:ext cx="4303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267DADB5-0EE0-4B7D-BA1F-D5AABA6FE3D1}" type="slidenum">
              <a:rPr lang="en-CA" b="1" smtClean="0">
                <a:solidFill>
                  <a:schemeClr val="bg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</a:rPr>
              <a:pPr algn="ctr"/>
              <a:t>10</a:t>
            </a:fld>
            <a:endParaRPr lang="en-CA" b="1" dirty="0">
              <a:solidFill>
                <a:schemeClr val="bg1"/>
              </a:solidFill>
              <a:latin typeface="Scheherazade New" panose="01000600020000020003" pitchFamily="2" charset="-78"/>
              <a:ea typeface="Scheherazade New" panose="01000600020000020003" pitchFamily="2" charset="-78"/>
              <a:cs typeface="Scheherazade New" panose="01000600020000020003" pitchFamily="2" charset="-78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AC9B362-2FE4-6138-7946-D09885394F7F}"/>
              </a:ext>
            </a:extLst>
          </p:cNvPr>
          <p:cNvSpPr txBox="1"/>
          <p:nvPr/>
        </p:nvSpPr>
        <p:spPr>
          <a:xfrm rot="16200000">
            <a:off x="-560217" y="2618251"/>
            <a:ext cx="178767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ar-EG" sz="1600" dirty="0">
                <a:solidFill>
                  <a:schemeClr val="bg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</a:rPr>
              <a:t>الأسماء الموصولة</a:t>
            </a:r>
            <a:r>
              <a:rPr lang="en-US" sz="1600" dirty="0">
                <a:solidFill>
                  <a:schemeClr val="bg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</a:rPr>
              <a:t> | B1</a:t>
            </a:r>
            <a:endParaRPr lang="en-CA" sz="1600" dirty="0">
              <a:solidFill>
                <a:schemeClr val="bg1"/>
              </a:solidFill>
              <a:latin typeface="Scheherazade New" panose="01000600020000020003" pitchFamily="2" charset="-78"/>
              <a:ea typeface="Scheherazade New" panose="01000600020000020003" pitchFamily="2" charset="-78"/>
              <a:cs typeface="Scheherazade New" panose="01000600020000020003" pitchFamily="2" charset="-78"/>
            </a:endParaRPr>
          </a:p>
        </p:txBody>
      </p:sp>
      <p:sp>
        <p:nvSpPr>
          <p:cNvPr id="6" name="Google Shape;146;p9">
            <a:extLst>
              <a:ext uri="{FF2B5EF4-FFF2-40B4-BE49-F238E27FC236}">
                <a16:creationId xmlns:a16="http://schemas.microsoft.com/office/drawing/2014/main" id="{41D115C5-B39C-C2E4-328B-73D7E04232D2}"/>
              </a:ext>
            </a:extLst>
          </p:cNvPr>
          <p:cNvSpPr txBox="1">
            <a:spLocks/>
          </p:cNvSpPr>
          <p:nvPr/>
        </p:nvSpPr>
        <p:spPr>
          <a:xfrm>
            <a:off x="1476375" y="111270"/>
            <a:ext cx="8324849" cy="12142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ctr" rtl="1">
              <a:buSzPts val="4800"/>
            </a:pPr>
            <a:r>
              <a:rPr lang="ar-SY" sz="3600" b="1">
                <a:solidFill>
                  <a:schemeClr val="lt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كيف نُعرِب الاسم الموصول؟ </a:t>
            </a:r>
            <a:endParaRPr lang="ar-SY" sz="3600" b="1" dirty="0">
              <a:solidFill>
                <a:schemeClr val="lt1"/>
              </a:solidFill>
              <a:latin typeface="Scheherazade New" panose="01000600020000020003" pitchFamily="2" charset="-78"/>
              <a:ea typeface="Scheherazade New" panose="01000600020000020003" pitchFamily="2" charset="-78"/>
              <a:cs typeface="Scheherazade New" panose="01000600020000020003" pitchFamily="2" charset="-78"/>
              <a:sym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7" grpId="0" animBg="1"/>
      <p:bldP spid="158" grpId="0" animBg="1"/>
      <p:bldP spid="159" grpId="0" animBg="1"/>
      <p:bldP spid="161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Google Shape;167;p11"/>
          <p:cNvSpPr/>
          <p:nvPr/>
        </p:nvSpPr>
        <p:spPr>
          <a:xfrm>
            <a:off x="8449830" y="1989570"/>
            <a:ext cx="1662545" cy="1054518"/>
          </a:xfrm>
          <a:prstGeom prst="rect">
            <a:avLst/>
          </a:prstGeom>
          <a:solidFill>
            <a:schemeClr val="accent2">
              <a:lumMod val="75000"/>
            </a:schemeClr>
          </a:solidFill>
          <a:ln w="12700" cap="flat" cmpd="sng">
            <a:solidFill>
              <a:srgbClr val="BA8C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ar-SY" sz="3600" b="0" i="0" u="none" strike="noStrike" cap="none" dirty="0">
                <a:solidFill>
                  <a:schemeClr val="lt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رأيتُ</a:t>
            </a:r>
            <a:endParaRPr sz="3600" b="0" i="0" u="none" strike="noStrike" cap="none" dirty="0">
              <a:solidFill>
                <a:schemeClr val="lt1"/>
              </a:solidFill>
              <a:latin typeface="Scheherazade New" panose="01000600020000020003" pitchFamily="2" charset="-78"/>
              <a:ea typeface="Scheherazade New" panose="01000600020000020003" pitchFamily="2" charset="-78"/>
              <a:cs typeface="Scheherazade New" panose="01000600020000020003" pitchFamily="2" charset="-78"/>
              <a:sym typeface="Calibri"/>
            </a:endParaRPr>
          </a:p>
        </p:txBody>
      </p:sp>
      <p:sp>
        <p:nvSpPr>
          <p:cNvPr id="168" name="Google Shape;168;p11"/>
          <p:cNvSpPr/>
          <p:nvPr/>
        </p:nvSpPr>
        <p:spPr>
          <a:xfrm>
            <a:off x="6173067" y="1989570"/>
            <a:ext cx="1662545" cy="1054518"/>
          </a:xfrm>
          <a:prstGeom prst="rect">
            <a:avLst/>
          </a:prstGeom>
          <a:solidFill>
            <a:srgbClr val="9CC2E5"/>
          </a:solidFill>
          <a:ln w="12700" cap="flat" cmpd="sng">
            <a:solidFill>
              <a:srgbClr val="42719B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</a:pPr>
            <a:r>
              <a:rPr lang="ar-SY" sz="4000" b="0" i="0" u="none" strike="noStrike" cap="none" dirty="0">
                <a:solidFill>
                  <a:srgbClr val="C00000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التي </a:t>
            </a:r>
            <a:endParaRPr sz="4000" b="0" i="0" u="none" strike="noStrike" cap="none" dirty="0">
              <a:solidFill>
                <a:srgbClr val="C00000"/>
              </a:solidFill>
              <a:latin typeface="Scheherazade New" panose="01000600020000020003" pitchFamily="2" charset="-78"/>
              <a:ea typeface="Scheherazade New" panose="01000600020000020003" pitchFamily="2" charset="-78"/>
              <a:cs typeface="Scheherazade New" panose="01000600020000020003" pitchFamily="2" charset="-78"/>
              <a:sym typeface="Calibri"/>
            </a:endParaRPr>
          </a:p>
        </p:txBody>
      </p:sp>
      <p:sp>
        <p:nvSpPr>
          <p:cNvPr id="169" name="Google Shape;169;p11"/>
          <p:cNvSpPr/>
          <p:nvPr/>
        </p:nvSpPr>
        <p:spPr>
          <a:xfrm>
            <a:off x="2543175" y="1989570"/>
            <a:ext cx="2918692" cy="1054518"/>
          </a:xfrm>
          <a:prstGeom prst="rect">
            <a:avLst/>
          </a:prstGeom>
          <a:solidFill>
            <a:schemeClr val="accent2">
              <a:lumMod val="75000"/>
            </a:schemeClr>
          </a:solidFill>
          <a:ln w="12700" cap="flat" cmpd="sng">
            <a:solidFill>
              <a:srgbClr val="BA8C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ar-SY" sz="3600" b="0" i="0" u="none" strike="noStrike" cap="none" dirty="0">
                <a:solidFill>
                  <a:schemeClr val="lt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سكنت بجواركم</a:t>
            </a:r>
            <a:endParaRPr sz="3600" b="0" i="0" u="none" strike="noStrike" cap="none" dirty="0">
              <a:solidFill>
                <a:schemeClr val="lt1"/>
              </a:solidFill>
              <a:latin typeface="Scheherazade New" panose="01000600020000020003" pitchFamily="2" charset="-78"/>
              <a:ea typeface="Scheherazade New" panose="01000600020000020003" pitchFamily="2" charset="-78"/>
              <a:cs typeface="Scheherazade New" panose="01000600020000020003" pitchFamily="2" charset="-78"/>
              <a:sym typeface="Calibri"/>
            </a:endParaRPr>
          </a:p>
        </p:txBody>
      </p:sp>
      <p:cxnSp>
        <p:nvCxnSpPr>
          <p:cNvPr id="170" name="Google Shape;170;p11"/>
          <p:cNvCxnSpPr/>
          <p:nvPr/>
        </p:nvCxnSpPr>
        <p:spPr>
          <a:xfrm>
            <a:off x="7004340" y="3167913"/>
            <a:ext cx="13853" cy="848173"/>
          </a:xfrm>
          <a:prstGeom prst="straightConnector1">
            <a:avLst/>
          </a:prstGeom>
          <a:noFill/>
          <a:ln w="57150" cap="flat" cmpd="sng">
            <a:solidFill>
              <a:schemeClr val="accent6"/>
            </a:solidFill>
            <a:prstDash val="solid"/>
            <a:miter lim="800000"/>
            <a:headEnd type="none" w="sm" len="sm"/>
            <a:tailEnd type="triangle" w="med" len="med"/>
          </a:ln>
        </p:spPr>
      </p:cxnSp>
      <p:sp>
        <p:nvSpPr>
          <p:cNvPr id="171" name="Google Shape;171;p11"/>
          <p:cNvSpPr/>
          <p:nvPr/>
        </p:nvSpPr>
        <p:spPr>
          <a:xfrm>
            <a:off x="4263448" y="4081607"/>
            <a:ext cx="5481781" cy="1709593"/>
          </a:xfrm>
          <a:prstGeom prst="rect">
            <a:avLst/>
          </a:prstGeom>
          <a:solidFill>
            <a:srgbClr val="C4E0B2"/>
          </a:solidFill>
          <a:ln w="12700" cap="flat" cmpd="sng">
            <a:solidFill>
              <a:srgbClr val="517E33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</a:pPr>
            <a:r>
              <a:rPr lang="ar-SY" sz="3200" b="0" i="0" u="none" strike="noStrike" cap="none" dirty="0">
                <a:solidFill>
                  <a:srgbClr val="002060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اسم موصول</a:t>
            </a:r>
            <a:r>
              <a:rPr lang="ar-EG" sz="3200" b="0" i="0" u="none" strike="noStrike" cap="none" dirty="0">
                <a:solidFill>
                  <a:srgbClr val="002060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،</a:t>
            </a:r>
            <a:r>
              <a:rPr lang="ar-SY" sz="3200" b="0" i="0" u="none" strike="noStrike" cap="none" dirty="0">
                <a:solidFill>
                  <a:srgbClr val="002060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 مبنيّ</a:t>
            </a:r>
            <a:r>
              <a:rPr lang="ar-EG" sz="3200" b="0" i="0" u="none" strike="noStrike" cap="none" dirty="0">
                <a:solidFill>
                  <a:srgbClr val="002060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ٌ</a:t>
            </a:r>
            <a:r>
              <a:rPr lang="ar-SY" sz="3200" b="0" i="0" u="none" strike="noStrike" cap="none" dirty="0">
                <a:solidFill>
                  <a:srgbClr val="002060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 على السّ</a:t>
            </a:r>
            <a:r>
              <a:rPr lang="ar-EG" sz="3200" b="0" i="0" u="none" strike="noStrike" cap="none" dirty="0">
                <a:solidFill>
                  <a:srgbClr val="002060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ُ</a:t>
            </a:r>
            <a:r>
              <a:rPr lang="ar-SY" sz="3200" b="0" i="0" u="none" strike="noStrike" cap="none" dirty="0">
                <a:solidFill>
                  <a:srgbClr val="002060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كون</a:t>
            </a:r>
            <a:r>
              <a:rPr lang="ar-EG" sz="3200" b="0" i="0" u="none" strike="noStrike" cap="none" dirty="0">
                <a:solidFill>
                  <a:srgbClr val="002060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،</a:t>
            </a:r>
          </a:p>
          <a:p>
            <a:pPr marL="0" marR="0" lvl="0" indent="0" algn="ctr" rt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</a:pPr>
            <a:r>
              <a:rPr lang="ar-SY" sz="3200" b="0" i="0" u="none" strike="noStrike" cap="none" dirty="0">
                <a:solidFill>
                  <a:srgbClr val="002060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في محلّ</a:t>
            </a:r>
            <a:r>
              <a:rPr lang="ar-EG" sz="3200" b="0" i="0" u="none" strike="noStrike" cap="none" dirty="0">
                <a:solidFill>
                  <a:srgbClr val="002060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ِ</a:t>
            </a:r>
            <a:r>
              <a:rPr lang="ar-SY" sz="3200" b="0" i="0" u="none" strike="noStrike" cap="none" dirty="0">
                <a:solidFill>
                  <a:srgbClr val="002060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 نصب</a:t>
            </a:r>
            <a:r>
              <a:rPr lang="ar-EG" sz="3200" b="0" i="0" u="none" strike="noStrike" cap="none" dirty="0">
                <a:solidFill>
                  <a:srgbClr val="002060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ٍ</a:t>
            </a:r>
            <a:r>
              <a:rPr lang="ar-SY" sz="3200" b="0" i="0" u="none" strike="noStrike" cap="none" dirty="0">
                <a:solidFill>
                  <a:srgbClr val="002060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 مفعول</a:t>
            </a:r>
            <a:r>
              <a:rPr lang="ar-EG" sz="3200" b="0" i="0" u="none" strike="noStrike" cap="none" dirty="0">
                <a:solidFill>
                  <a:srgbClr val="002060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ٌ</a:t>
            </a:r>
            <a:r>
              <a:rPr lang="ar-SY" sz="3200" b="0" i="0" u="none" strike="noStrike" cap="none" dirty="0">
                <a:solidFill>
                  <a:srgbClr val="002060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 به.</a:t>
            </a:r>
            <a:endParaRPr sz="3200" b="0" i="0" u="none" strike="noStrike" cap="none" dirty="0">
              <a:solidFill>
                <a:srgbClr val="002060"/>
              </a:solidFill>
              <a:latin typeface="Scheherazade New" panose="01000600020000020003" pitchFamily="2" charset="-78"/>
              <a:ea typeface="Scheherazade New" panose="01000600020000020003" pitchFamily="2" charset="-78"/>
              <a:cs typeface="Scheherazade New" panose="01000600020000020003" pitchFamily="2" charset="-78"/>
              <a:sym typeface="Calibri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6F54C72-BFE1-3047-54AF-12364AEE3803}"/>
              </a:ext>
            </a:extLst>
          </p:cNvPr>
          <p:cNvSpPr txBox="1"/>
          <p:nvPr/>
        </p:nvSpPr>
        <p:spPr>
          <a:xfrm>
            <a:off x="71718" y="6306724"/>
            <a:ext cx="4303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267DADB5-0EE0-4B7D-BA1F-D5AABA6FE3D1}" type="slidenum">
              <a:rPr lang="en-CA" b="1" smtClean="0">
                <a:solidFill>
                  <a:schemeClr val="bg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</a:rPr>
              <a:pPr algn="ctr"/>
              <a:t>11</a:t>
            </a:fld>
            <a:endParaRPr lang="en-CA" b="1" dirty="0">
              <a:solidFill>
                <a:schemeClr val="bg1"/>
              </a:solidFill>
              <a:latin typeface="Scheherazade New" panose="01000600020000020003" pitchFamily="2" charset="-78"/>
              <a:ea typeface="Scheherazade New" panose="01000600020000020003" pitchFamily="2" charset="-78"/>
              <a:cs typeface="Scheherazade New" panose="01000600020000020003" pitchFamily="2" charset="-78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B42A519-5697-10A6-03FC-95E0BA9F66C9}"/>
              </a:ext>
            </a:extLst>
          </p:cNvPr>
          <p:cNvSpPr txBox="1"/>
          <p:nvPr/>
        </p:nvSpPr>
        <p:spPr>
          <a:xfrm rot="16200000">
            <a:off x="-560217" y="2618251"/>
            <a:ext cx="178767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ar-EG" sz="1600" dirty="0">
                <a:solidFill>
                  <a:schemeClr val="bg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</a:rPr>
              <a:t>الأسماء الموصولة</a:t>
            </a:r>
            <a:r>
              <a:rPr lang="en-US" sz="1600" dirty="0">
                <a:solidFill>
                  <a:schemeClr val="bg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</a:rPr>
              <a:t> | B1</a:t>
            </a:r>
            <a:endParaRPr lang="en-CA" sz="1600" dirty="0">
              <a:solidFill>
                <a:schemeClr val="bg1"/>
              </a:solidFill>
              <a:latin typeface="Scheherazade New" panose="01000600020000020003" pitchFamily="2" charset="-78"/>
              <a:ea typeface="Scheherazade New" panose="01000600020000020003" pitchFamily="2" charset="-78"/>
              <a:cs typeface="Scheherazade New" panose="01000600020000020003" pitchFamily="2" charset="-78"/>
            </a:endParaRPr>
          </a:p>
        </p:txBody>
      </p:sp>
      <p:sp>
        <p:nvSpPr>
          <p:cNvPr id="6" name="Google Shape;146;p9">
            <a:extLst>
              <a:ext uri="{FF2B5EF4-FFF2-40B4-BE49-F238E27FC236}">
                <a16:creationId xmlns:a16="http://schemas.microsoft.com/office/drawing/2014/main" id="{DB7380AF-8101-B2F2-AE82-7DD21A54B572}"/>
              </a:ext>
            </a:extLst>
          </p:cNvPr>
          <p:cNvSpPr txBox="1">
            <a:spLocks/>
          </p:cNvSpPr>
          <p:nvPr/>
        </p:nvSpPr>
        <p:spPr>
          <a:xfrm>
            <a:off x="1476375" y="111270"/>
            <a:ext cx="8324849" cy="12142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ctr" rtl="1">
              <a:buSzPts val="4800"/>
            </a:pPr>
            <a:r>
              <a:rPr lang="ar-SY" sz="3600" b="1" dirty="0">
                <a:solidFill>
                  <a:schemeClr val="lt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كيف نُعرِب الاسم الموصول؟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7" grpId="0" animBg="1"/>
      <p:bldP spid="168" grpId="0" animBg="1"/>
      <p:bldP spid="169" grpId="0" animBg="1"/>
      <p:bldP spid="171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Google Shape;176;p12"/>
          <p:cNvSpPr txBox="1">
            <a:spLocks noGrp="1"/>
          </p:cNvSpPr>
          <p:nvPr>
            <p:ph type="title"/>
          </p:nvPr>
        </p:nvSpPr>
        <p:spPr>
          <a:xfrm>
            <a:off x="3121151" y="1499616"/>
            <a:ext cx="7918323" cy="7071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r" rtl="1">
              <a:buSzPts val="4400"/>
              <a:buFont typeface="Arial"/>
              <a:buNone/>
            </a:pPr>
            <a:r>
              <a:rPr lang="ar-SY" sz="3200" b="1" dirty="0">
                <a:solidFill>
                  <a:schemeClr val="lt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أعر</a:t>
            </a:r>
            <a:r>
              <a:rPr lang="ar-EG" sz="3200" b="1" dirty="0">
                <a:solidFill>
                  <a:schemeClr val="lt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ِ</a:t>
            </a:r>
            <a:r>
              <a:rPr lang="ar-SY" sz="3200" b="1" dirty="0">
                <a:solidFill>
                  <a:schemeClr val="lt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ب الأسماء الموصولة </a:t>
            </a:r>
            <a:r>
              <a:rPr lang="ar-EG" sz="3200" b="1" dirty="0">
                <a:solidFill>
                  <a:schemeClr val="lt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فيما يأتي</a:t>
            </a:r>
            <a:r>
              <a:rPr lang="ar-SY" sz="3200" b="1" dirty="0">
                <a:solidFill>
                  <a:schemeClr val="lt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:</a:t>
            </a:r>
            <a:endParaRPr sz="3200" b="1" dirty="0">
              <a:solidFill>
                <a:schemeClr val="lt1"/>
              </a:solidFill>
              <a:latin typeface="Scheherazade New" panose="01000600020000020003" pitchFamily="2" charset="-78"/>
              <a:ea typeface="Scheherazade New" panose="01000600020000020003" pitchFamily="2" charset="-78"/>
              <a:cs typeface="Scheherazade New" panose="01000600020000020003" pitchFamily="2" charset="-78"/>
              <a:sym typeface="Calibri"/>
            </a:endParaRPr>
          </a:p>
        </p:txBody>
      </p:sp>
      <p:sp>
        <p:nvSpPr>
          <p:cNvPr id="177" name="Google Shape;177;p12"/>
          <p:cNvSpPr txBox="1">
            <a:spLocks noGrp="1"/>
          </p:cNvSpPr>
          <p:nvPr>
            <p:ph type="body" idx="1"/>
          </p:nvPr>
        </p:nvSpPr>
        <p:spPr>
          <a:xfrm>
            <a:off x="838200" y="2337689"/>
            <a:ext cx="10433112" cy="42631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77500" lnSpcReduction="20000"/>
          </a:bodyPr>
          <a:lstStyle/>
          <a:p>
            <a:pPr marL="571500" lvl="0" indent="-571500" algn="r" rtl="1">
              <a:lnSpc>
                <a:spcPct val="150000"/>
              </a:lnSpc>
              <a:buClr>
                <a:schemeClr val="dk1"/>
              </a:buClr>
              <a:buSzPts val="2800"/>
              <a:buFont typeface="Arial" panose="020B0604020202020204" pitchFamily="34" charset="0"/>
              <a:buChar char="•"/>
            </a:pPr>
            <a:r>
              <a:rPr lang="ar-SY" sz="3600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﴿وَقَالَ ٱلَّذِینَ كَفَرُوا۟ لِرُسُلِهِمۡ لَنُخۡرِجَنَّكُم مِّنۡ أَرۡضِنَاۤ﴾</a:t>
            </a:r>
            <a:r>
              <a:rPr lang="ar-EG" sz="3600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.</a:t>
            </a:r>
            <a:endParaRPr sz="1300" b="0" i="0" u="none" strike="noStrike" cap="none" dirty="0">
              <a:solidFill>
                <a:schemeClr val="dk1"/>
              </a:solidFill>
              <a:latin typeface="Scheherazade New" panose="01000600020000020003" pitchFamily="2" charset="-78"/>
              <a:ea typeface="Scheherazade New" panose="01000600020000020003" pitchFamily="2" charset="-78"/>
              <a:cs typeface="Scheherazade New" panose="01000600020000020003" pitchFamily="2" charset="-78"/>
              <a:sym typeface="Calibri"/>
            </a:endParaRPr>
          </a:p>
          <a:p>
            <a:pPr marL="571500" lvl="0" indent="-571500" algn="r" rtl="1">
              <a:lnSpc>
                <a:spcPct val="150000"/>
              </a:lnSpc>
              <a:spcBef>
                <a:spcPts val="1000"/>
              </a:spcBef>
              <a:buClr>
                <a:schemeClr val="dk1"/>
              </a:buClr>
              <a:buSzPts val="2800"/>
              <a:buFont typeface="Arial" panose="020B0604020202020204" pitchFamily="34" charset="0"/>
              <a:buChar char="•"/>
            </a:pPr>
            <a:r>
              <a:rPr lang="ar-SY" sz="3600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﴿وَلَا تَكُونُوا۟ كَٱلَّتِی نَقَضَتۡ غَزۡلَهَا﴾</a:t>
            </a:r>
            <a:r>
              <a:rPr lang="ar-EG" sz="3600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.</a:t>
            </a:r>
            <a:endParaRPr sz="1300" b="0" i="0" u="none" strike="noStrike" cap="none" dirty="0">
              <a:solidFill>
                <a:schemeClr val="dk1"/>
              </a:solidFill>
              <a:latin typeface="Scheherazade New" panose="01000600020000020003" pitchFamily="2" charset="-78"/>
              <a:ea typeface="Scheherazade New" panose="01000600020000020003" pitchFamily="2" charset="-78"/>
              <a:cs typeface="Scheherazade New" panose="01000600020000020003" pitchFamily="2" charset="-78"/>
              <a:sym typeface="Calibri"/>
            </a:endParaRPr>
          </a:p>
          <a:p>
            <a:pPr marL="571500" marR="0" lvl="0" indent="-571500" algn="r" rtl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 panose="020B0604020202020204" pitchFamily="34" charset="0"/>
              <a:buChar char="•"/>
            </a:pPr>
            <a:r>
              <a:rPr lang="ar-SY" sz="3600" b="0" i="0" u="none" strike="noStrike" cap="none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كافأتُ الذي حضر م</a:t>
            </a:r>
            <a:r>
              <a:rPr lang="ar-EG" sz="3600" b="0" i="0" u="none" strike="noStrike" cap="none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ُ</a:t>
            </a:r>
            <a:r>
              <a:rPr lang="ar-SY" sz="3600" b="0" i="0" u="none" strike="noStrike" cap="none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بكّرًا</a:t>
            </a:r>
            <a:r>
              <a:rPr lang="ar-SY" sz="3600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.</a:t>
            </a:r>
            <a:endParaRPr sz="3600" b="0" i="0" u="none" strike="noStrike" cap="none" dirty="0">
              <a:solidFill>
                <a:schemeClr val="dk1"/>
              </a:solidFill>
              <a:latin typeface="Scheherazade New" panose="01000600020000020003" pitchFamily="2" charset="-78"/>
              <a:ea typeface="Scheherazade New" panose="01000600020000020003" pitchFamily="2" charset="-78"/>
              <a:cs typeface="Scheherazade New" panose="01000600020000020003" pitchFamily="2" charset="-78"/>
              <a:sym typeface="Calibri"/>
            </a:endParaRPr>
          </a:p>
          <a:p>
            <a:pPr marL="571500" marR="0" lvl="0" indent="-571500" algn="r" rtl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 panose="020B0604020202020204" pitchFamily="34" charset="0"/>
              <a:buChar char="•"/>
            </a:pPr>
            <a:r>
              <a:rPr lang="ar-SY" sz="3600" b="0" i="0" u="none" strike="noStrike" cap="none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أنفق الذي كان غني</a:t>
            </a:r>
            <a:r>
              <a:rPr lang="ar-EG" sz="3600" b="0" i="0" u="none" strike="noStrike" cap="none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ًّ</a:t>
            </a:r>
            <a:r>
              <a:rPr lang="ar-SY" sz="3600" b="0" i="0" u="none" strike="noStrike" cap="none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ا ك</a:t>
            </a:r>
            <a:r>
              <a:rPr lang="ar-EG" sz="3600" b="0" i="0" u="none" strike="noStrike" cap="none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ُ</a:t>
            </a:r>
            <a:r>
              <a:rPr lang="ar-SY" sz="3600" b="0" i="0" u="none" strike="noStrike" cap="none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لّ</a:t>
            </a:r>
            <a:r>
              <a:rPr lang="ar-EG" sz="3600" b="0" i="0" u="none" strike="noStrike" cap="none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َ</a:t>
            </a:r>
            <a:r>
              <a:rPr lang="ar-SY" sz="3600" b="0" i="0" u="none" strike="noStrike" cap="none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 أمواله.</a:t>
            </a:r>
            <a:endParaRPr sz="3600" b="0" i="0" u="none" strike="noStrike" cap="none" dirty="0">
              <a:solidFill>
                <a:schemeClr val="dk1"/>
              </a:solidFill>
              <a:latin typeface="Scheherazade New" panose="01000600020000020003" pitchFamily="2" charset="-78"/>
              <a:ea typeface="Scheherazade New" panose="01000600020000020003" pitchFamily="2" charset="-78"/>
              <a:cs typeface="Scheherazade New" panose="01000600020000020003" pitchFamily="2" charset="-78"/>
              <a:sym typeface="Calibri"/>
            </a:endParaRPr>
          </a:p>
          <a:p>
            <a:pPr marL="571500" marR="0" lvl="0" indent="-571500" algn="r" rtl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 panose="020B0604020202020204" pitchFamily="34" charset="0"/>
              <a:buChar char="•"/>
            </a:pPr>
            <a:r>
              <a:rPr lang="ar-SY" sz="3600" b="0" i="0" u="none" strike="noStrike" cap="none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جاء الذي ربّ</a:t>
            </a:r>
            <a:r>
              <a:rPr lang="ar-EG" sz="3600" b="0" i="0" u="none" strike="noStrike" cap="none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َ</a:t>
            </a:r>
            <a:r>
              <a:rPr lang="ar-SY" sz="3600" b="0" i="0" u="none" strike="noStrike" cap="none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اني.</a:t>
            </a:r>
            <a:endParaRPr sz="3600" b="0" i="0" u="none" strike="noStrike" cap="none" dirty="0">
              <a:solidFill>
                <a:schemeClr val="dk1"/>
              </a:solidFill>
              <a:latin typeface="Scheherazade New" panose="01000600020000020003" pitchFamily="2" charset="-78"/>
              <a:ea typeface="Scheherazade New" panose="01000600020000020003" pitchFamily="2" charset="-78"/>
              <a:cs typeface="Scheherazade New" panose="01000600020000020003" pitchFamily="2" charset="-78"/>
              <a:sym typeface="Calibri"/>
            </a:endParaRPr>
          </a:p>
          <a:p>
            <a:pPr marL="571500" marR="0" lvl="0" indent="-571500" algn="r" rtl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 panose="020B0604020202020204" pitchFamily="34" charset="0"/>
              <a:buChar char="•"/>
            </a:pPr>
            <a:r>
              <a:rPr lang="ar-SY" sz="3600" b="0" i="0" u="none" strike="noStrike" cap="none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أعطيتُ الذين تفوّ</a:t>
            </a:r>
            <a:r>
              <a:rPr lang="ar-EG" sz="3600" b="0" i="0" u="none" strike="noStrike" cap="none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َ</a:t>
            </a:r>
            <a:r>
              <a:rPr lang="ar-SY" sz="3600" b="0" i="0" u="none" strike="noStrike" cap="none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قوا هدايا.</a:t>
            </a:r>
            <a:endParaRPr sz="3600" b="0" i="0" u="none" strike="noStrike" cap="none" dirty="0">
              <a:solidFill>
                <a:schemeClr val="dk1"/>
              </a:solidFill>
              <a:latin typeface="Scheherazade New" panose="01000600020000020003" pitchFamily="2" charset="-78"/>
              <a:ea typeface="Scheherazade New" panose="01000600020000020003" pitchFamily="2" charset="-78"/>
              <a:cs typeface="Scheherazade New" panose="01000600020000020003" pitchFamily="2" charset="-78"/>
              <a:sym typeface="Calibri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6379603-80B1-8294-C6AF-A073D5AD74AA}"/>
              </a:ext>
            </a:extLst>
          </p:cNvPr>
          <p:cNvSpPr txBox="1"/>
          <p:nvPr/>
        </p:nvSpPr>
        <p:spPr>
          <a:xfrm>
            <a:off x="71718" y="6306724"/>
            <a:ext cx="4303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267DADB5-0EE0-4B7D-BA1F-D5AABA6FE3D1}" type="slidenum">
              <a:rPr lang="en-CA" b="1" smtClean="0">
                <a:solidFill>
                  <a:schemeClr val="bg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</a:rPr>
              <a:pPr algn="ctr"/>
              <a:t>12</a:t>
            </a:fld>
            <a:endParaRPr lang="en-CA" b="1" dirty="0">
              <a:solidFill>
                <a:schemeClr val="bg1"/>
              </a:solidFill>
              <a:latin typeface="Scheherazade New" panose="01000600020000020003" pitchFamily="2" charset="-78"/>
              <a:ea typeface="Scheherazade New" panose="01000600020000020003" pitchFamily="2" charset="-78"/>
              <a:cs typeface="Scheherazade New" panose="01000600020000020003" pitchFamily="2" charset="-78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C45C6A7-C3FF-0027-E682-D34C3C822756}"/>
              </a:ext>
            </a:extLst>
          </p:cNvPr>
          <p:cNvSpPr txBox="1"/>
          <p:nvPr/>
        </p:nvSpPr>
        <p:spPr>
          <a:xfrm rot="16200000">
            <a:off x="-560217" y="2618251"/>
            <a:ext cx="178767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ar-EG" sz="1600" dirty="0">
                <a:solidFill>
                  <a:schemeClr val="bg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</a:rPr>
              <a:t>الأسماء الموصولة</a:t>
            </a:r>
            <a:r>
              <a:rPr lang="en-US" sz="1600" dirty="0">
                <a:solidFill>
                  <a:schemeClr val="bg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</a:rPr>
              <a:t> | B1</a:t>
            </a:r>
            <a:endParaRPr lang="en-CA" sz="1600" dirty="0">
              <a:solidFill>
                <a:schemeClr val="bg1"/>
              </a:solidFill>
              <a:latin typeface="Scheherazade New" panose="01000600020000020003" pitchFamily="2" charset="-78"/>
              <a:ea typeface="Scheherazade New" panose="01000600020000020003" pitchFamily="2" charset="-78"/>
              <a:cs typeface="Scheherazade New" panose="01000600020000020003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7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7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7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7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7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Google Shape;183;p13"/>
          <p:cNvSpPr/>
          <p:nvPr/>
        </p:nvSpPr>
        <p:spPr>
          <a:xfrm>
            <a:off x="7544955" y="1989570"/>
            <a:ext cx="1662545" cy="1054518"/>
          </a:xfrm>
          <a:prstGeom prst="rect">
            <a:avLst/>
          </a:prstGeom>
          <a:solidFill>
            <a:schemeClr val="accent2">
              <a:lumMod val="75000"/>
            </a:schemeClr>
          </a:solidFill>
          <a:ln w="12700" cap="flat" cmpd="sng">
            <a:solidFill>
              <a:srgbClr val="BA8C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ar-SY" sz="3600" b="0" i="0" u="none" strike="noStrike" cap="none" dirty="0">
                <a:solidFill>
                  <a:schemeClr val="lt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جاء</a:t>
            </a:r>
            <a:endParaRPr sz="3600" b="0" i="0" u="none" strike="noStrike" cap="none" dirty="0">
              <a:solidFill>
                <a:schemeClr val="lt1"/>
              </a:solidFill>
              <a:latin typeface="Scheherazade New" panose="01000600020000020003" pitchFamily="2" charset="-78"/>
              <a:ea typeface="Scheherazade New" panose="01000600020000020003" pitchFamily="2" charset="-78"/>
              <a:cs typeface="Scheherazade New" panose="01000600020000020003" pitchFamily="2" charset="-78"/>
              <a:sym typeface="Calibri"/>
            </a:endParaRPr>
          </a:p>
        </p:txBody>
      </p:sp>
      <p:sp>
        <p:nvSpPr>
          <p:cNvPr id="184" name="Google Shape;184;p13"/>
          <p:cNvSpPr/>
          <p:nvPr/>
        </p:nvSpPr>
        <p:spPr>
          <a:xfrm>
            <a:off x="5268192" y="1989570"/>
            <a:ext cx="1662545" cy="1054518"/>
          </a:xfrm>
          <a:prstGeom prst="rect">
            <a:avLst/>
          </a:prstGeom>
          <a:solidFill>
            <a:srgbClr val="9CC2E5"/>
          </a:solidFill>
          <a:ln w="12700" cap="flat" cmpd="sng">
            <a:solidFill>
              <a:srgbClr val="42719B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</a:pPr>
            <a:r>
              <a:rPr lang="ar-SY" sz="3600" b="0" i="0" u="none" strike="noStrike" cap="none" dirty="0">
                <a:solidFill>
                  <a:srgbClr val="C00000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اللّ</a:t>
            </a:r>
            <a:r>
              <a:rPr lang="ar-EG" sz="3600" b="0" i="0" u="none" strike="noStrike" cap="none" dirty="0">
                <a:solidFill>
                  <a:srgbClr val="C00000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َ</a:t>
            </a:r>
            <a:r>
              <a:rPr lang="ar-SY" sz="3600" b="0" i="0" u="none" strike="noStrike" cap="none" dirty="0">
                <a:solidFill>
                  <a:srgbClr val="C00000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ذان</a:t>
            </a:r>
            <a:endParaRPr sz="3600" b="0" i="0" u="none" strike="noStrike" cap="none" dirty="0">
              <a:solidFill>
                <a:srgbClr val="C00000"/>
              </a:solidFill>
              <a:latin typeface="Scheherazade New" panose="01000600020000020003" pitchFamily="2" charset="-78"/>
              <a:ea typeface="Scheherazade New" panose="01000600020000020003" pitchFamily="2" charset="-78"/>
              <a:cs typeface="Scheherazade New" panose="01000600020000020003" pitchFamily="2" charset="-78"/>
              <a:sym typeface="Calibri"/>
            </a:endParaRPr>
          </a:p>
        </p:txBody>
      </p:sp>
      <p:sp>
        <p:nvSpPr>
          <p:cNvPr id="185" name="Google Shape;185;p13"/>
          <p:cNvSpPr/>
          <p:nvPr/>
        </p:nvSpPr>
        <p:spPr>
          <a:xfrm>
            <a:off x="2894446" y="1989570"/>
            <a:ext cx="1662545" cy="1054518"/>
          </a:xfrm>
          <a:prstGeom prst="rect">
            <a:avLst/>
          </a:prstGeom>
          <a:solidFill>
            <a:schemeClr val="accent2">
              <a:lumMod val="75000"/>
            </a:schemeClr>
          </a:solidFill>
          <a:ln w="12700" cap="flat" cmpd="sng">
            <a:solidFill>
              <a:srgbClr val="BA8C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ar-SY" sz="3600" b="0" i="0" u="none" strike="noStrike" cap="none" dirty="0">
                <a:solidFill>
                  <a:schemeClr val="lt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أكرماني </a:t>
            </a:r>
            <a:endParaRPr sz="3600" b="0" i="0" u="none" strike="noStrike" cap="none" dirty="0">
              <a:solidFill>
                <a:schemeClr val="lt1"/>
              </a:solidFill>
              <a:latin typeface="Scheherazade New" panose="01000600020000020003" pitchFamily="2" charset="-78"/>
              <a:ea typeface="Scheherazade New" panose="01000600020000020003" pitchFamily="2" charset="-78"/>
              <a:cs typeface="Scheherazade New" panose="01000600020000020003" pitchFamily="2" charset="-78"/>
              <a:sym typeface="Calibri"/>
            </a:endParaRPr>
          </a:p>
        </p:txBody>
      </p:sp>
      <p:cxnSp>
        <p:nvCxnSpPr>
          <p:cNvPr id="186" name="Google Shape;186;p13"/>
          <p:cNvCxnSpPr/>
          <p:nvPr/>
        </p:nvCxnSpPr>
        <p:spPr>
          <a:xfrm>
            <a:off x="6099465" y="3167913"/>
            <a:ext cx="13853" cy="848173"/>
          </a:xfrm>
          <a:prstGeom prst="straightConnector1">
            <a:avLst/>
          </a:prstGeom>
          <a:noFill/>
          <a:ln w="57150" cap="flat" cmpd="sng">
            <a:solidFill>
              <a:schemeClr val="accent6"/>
            </a:solidFill>
            <a:prstDash val="solid"/>
            <a:miter lim="800000"/>
            <a:headEnd type="none" w="sm" len="sm"/>
            <a:tailEnd type="triangle" w="med" len="med"/>
          </a:ln>
        </p:spPr>
      </p:cxnSp>
      <p:sp>
        <p:nvSpPr>
          <p:cNvPr id="187" name="Google Shape;187;p13"/>
          <p:cNvSpPr/>
          <p:nvPr/>
        </p:nvSpPr>
        <p:spPr>
          <a:xfrm>
            <a:off x="3358573" y="4081607"/>
            <a:ext cx="5481781" cy="1652443"/>
          </a:xfrm>
          <a:prstGeom prst="rect">
            <a:avLst/>
          </a:prstGeom>
          <a:solidFill>
            <a:srgbClr val="C4E0B2"/>
          </a:solidFill>
          <a:ln w="12700" cap="flat" cmpd="sng">
            <a:solidFill>
              <a:srgbClr val="517E33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</a:pPr>
            <a:r>
              <a:rPr lang="ar-SY" sz="3200" b="0" i="0" u="none" strike="noStrike" cap="none" dirty="0">
                <a:solidFill>
                  <a:srgbClr val="002060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فاعل مرفوع</a:t>
            </a:r>
            <a:r>
              <a:rPr lang="ar-EG" sz="3200" b="0" i="0" u="none" strike="noStrike" cap="none" dirty="0">
                <a:solidFill>
                  <a:srgbClr val="002060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،</a:t>
            </a:r>
            <a:r>
              <a:rPr lang="ar-SY" sz="3200" b="0" i="0" u="none" strike="noStrike" cap="none" dirty="0">
                <a:solidFill>
                  <a:srgbClr val="002060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 وعلامة رفعه الألف</a:t>
            </a:r>
            <a:r>
              <a:rPr lang="ar-EG" sz="3200" b="0" i="0" u="none" strike="noStrike" cap="none" dirty="0">
                <a:solidFill>
                  <a:srgbClr val="002060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؛</a:t>
            </a:r>
            <a:endParaRPr sz="3200" b="0" i="0" u="none" strike="noStrike" cap="none" dirty="0">
              <a:solidFill>
                <a:srgbClr val="002060"/>
              </a:solidFill>
              <a:latin typeface="Scheherazade New" panose="01000600020000020003" pitchFamily="2" charset="-78"/>
              <a:ea typeface="Scheherazade New" panose="01000600020000020003" pitchFamily="2" charset="-78"/>
              <a:cs typeface="Scheherazade New" panose="01000600020000020003" pitchFamily="2" charset="-78"/>
              <a:sym typeface="Calibri"/>
            </a:endParaRPr>
          </a:p>
          <a:p>
            <a:pPr marL="0" marR="0" lvl="0" indent="0" algn="ctr" rt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</a:pPr>
            <a:r>
              <a:rPr lang="ar-SY" sz="3200" b="0" i="0" u="none" strike="noStrike" cap="none" dirty="0">
                <a:solidFill>
                  <a:srgbClr val="002060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لأن</a:t>
            </a:r>
            <a:r>
              <a:rPr lang="ar-EG" sz="3200" b="0" i="0" u="none" strike="noStrike" cap="none" dirty="0">
                <a:solidFill>
                  <a:srgbClr val="002060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َّ</a:t>
            </a:r>
            <a:r>
              <a:rPr lang="ar-SY" sz="3200" b="0" i="0" u="none" strike="noStrike" cap="none" dirty="0">
                <a:solidFill>
                  <a:srgbClr val="002060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ه م</a:t>
            </a:r>
            <a:r>
              <a:rPr lang="ar-EG" sz="3200" b="0" i="0" u="none" strike="noStrike" cap="none" dirty="0">
                <a:solidFill>
                  <a:srgbClr val="002060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ُ</a:t>
            </a:r>
            <a:r>
              <a:rPr lang="ar-SY" sz="3200" b="0" i="0" u="none" strike="noStrike" cap="none" dirty="0">
                <a:solidFill>
                  <a:srgbClr val="002060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ثنّ</a:t>
            </a:r>
            <a:r>
              <a:rPr lang="ar-EG" sz="3200" b="0" i="0" u="none" strike="noStrike" cap="none" dirty="0">
                <a:solidFill>
                  <a:srgbClr val="002060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ً</a:t>
            </a:r>
            <a:r>
              <a:rPr lang="ar-SY" sz="3200" b="0" i="0" u="none" strike="noStrike" cap="none" dirty="0">
                <a:solidFill>
                  <a:srgbClr val="002060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ى.</a:t>
            </a:r>
            <a:endParaRPr sz="3200" b="0" i="0" u="none" strike="noStrike" cap="none" dirty="0">
              <a:solidFill>
                <a:srgbClr val="002060"/>
              </a:solidFill>
              <a:latin typeface="Scheherazade New" panose="01000600020000020003" pitchFamily="2" charset="-78"/>
              <a:ea typeface="Scheherazade New" panose="01000600020000020003" pitchFamily="2" charset="-78"/>
              <a:cs typeface="Scheherazade New" panose="01000600020000020003" pitchFamily="2" charset="-78"/>
              <a:sym typeface="Calibri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4A1E139-AED7-E7C1-F97F-FCD11D884B17}"/>
              </a:ext>
            </a:extLst>
          </p:cNvPr>
          <p:cNvSpPr txBox="1"/>
          <p:nvPr/>
        </p:nvSpPr>
        <p:spPr>
          <a:xfrm>
            <a:off x="71718" y="6306724"/>
            <a:ext cx="4303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267DADB5-0EE0-4B7D-BA1F-D5AABA6FE3D1}" type="slidenum">
              <a:rPr lang="en-CA" b="1" smtClean="0">
                <a:solidFill>
                  <a:schemeClr val="bg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</a:rPr>
              <a:pPr algn="ctr"/>
              <a:t>13</a:t>
            </a:fld>
            <a:endParaRPr lang="en-CA" b="1" dirty="0">
              <a:solidFill>
                <a:schemeClr val="bg1"/>
              </a:solidFill>
              <a:latin typeface="Scheherazade New" panose="01000600020000020003" pitchFamily="2" charset="-78"/>
              <a:ea typeface="Scheherazade New" panose="01000600020000020003" pitchFamily="2" charset="-78"/>
              <a:cs typeface="Scheherazade New" panose="01000600020000020003" pitchFamily="2" charset="-78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739A2A2-FAD5-BFBF-C680-A39C33EADC64}"/>
              </a:ext>
            </a:extLst>
          </p:cNvPr>
          <p:cNvSpPr txBox="1"/>
          <p:nvPr/>
        </p:nvSpPr>
        <p:spPr>
          <a:xfrm rot="16200000">
            <a:off x="-560217" y="2618251"/>
            <a:ext cx="178767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ar-EG" sz="1600" dirty="0">
                <a:solidFill>
                  <a:schemeClr val="bg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</a:rPr>
              <a:t>الأسماء الموصولة</a:t>
            </a:r>
            <a:r>
              <a:rPr lang="en-US" sz="1600" dirty="0">
                <a:solidFill>
                  <a:schemeClr val="bg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</a:rPr>
              <a:t> | B1</a:t>
            </a:r>
            <a:endParaRPr lang="en-CA" sz="1600" dirty="0">
              <a:solidFill>
                <a:schemeClr val="bg1"/>
              </a:solidFill>
              <a:latin typeface="Scheherazade New" panose="01000600020000020003" pitchFamily="2" charset="-78"/>
              <a:ea typeface="Scheherazade New" panose="01000600020000020003" pitchFamily="2" charset="-78"/>
              <a:cs typeface="Scheherazade New" panose="01000600020000020003" pitchFamily="2" charset="-78"/>
            </a:endParaRPr>
          </a:p>
        </p:txBody>
      </p:sp>
      <p:sp>
        <p:nvSpPr>
          <p:cNvPr id="6" name="Google Shape;182;p13">
            <a:extLst>
              <a:ext uri="{FF2B5EF4-FFF2-40B4-BE49-F238E27FC236}">
                <a16:creationId xmlns:a16="http://schemas.microsoft.com/office/drawing/2014/main" id="{BB2E4688-7C43-2EEE-295A-F0FAEFE2B0F4}"/>
              </a:ext>
            </a:extLst>
          </p:cNvPr>
          <p:cNvSpPr txBox="1">
            <a:spLocks/>
          </p:cNvSpPr>
          <p:nvPr/>
        </p:nvSpPr>
        <p:spPr>
          <a:xfrm>
            <a:off x="1495424" y="61867"/>
            <a:ext cx="8324851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ctr" rtl="1">
              <a:buSzPts val="4800"/>
            </a:pPr>
            <a:r>
              <a:rPr lang="ar-SY" sz="3600" b="1" dirty="0">
                <a:solidFill>
                  <a:schemeClr val="lt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إعراب (اللذان/ اللتان)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3" grpId="0" animBg="1"/>
      <p:bldP spid="184" grpId="0" animBg="1"/>
      <p:bldP spid="185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Google Shape;193;p14"/>
          <p:cNvSpPr/>
          <p:nvPr/>
        </p:nvSpPr>
        <p:spPr>
          <a:xfrm>
            <a:off x="7544955" y="1989570"/>
            <a:ext cx="1662545" cy="1054518"/>
          </a:xfrm>
          <a:prstGeom prst="rect">
            <a:avLst/>
          </a:prstGeom>
          <a:solidFill>
            <a:schemeClr val="accent2">
              <a:lumMod val="75000"/>
            </a:schemeClr>
          </a:solidFill>
          <a:ln w="12700" cap="flat" cmpd="sng">
            <a:solidFill>
              <a:srgbClr val="BA8C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ar-SY" sz="3600" b="0" i="0" u="none" strike="noStrike" cap="none" dirty="0">
                <a:solidFill>
                  <a:schemeClr val="lt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رأيت </a:t>
            </a:r>
            <a:endParaRPr sz="3600" b="0" i="0" u="none" strike="noStrike" cap="none" dirty="0">
              <a:solidFill>
                <a:schemeClr val="lt1"/>
              </a:solidFill>
              <a:latin typeface="Scheherazade New" panose="01000600020000020003" pitchFamily="2" charset="-78"/>
              <a:ea typeface="Scheherazade New" panose="01000600020000020003" pitchFamily="2" charset="-78"/>
              <a:cs typeface="Scheherazade New" panose="01000600020000020003" pitchFamily="2" charset="-78"/>
              <a:sym typeface="Calibri"/>
            </a:endParaRPr>
          </a:p>
        </p:txBody>
      </p:sp>
      <p:sp>
        <p:nvSpPr>
          <p:cNvPr id="194" name="Google Shape;194;p14"/>
          <p:cNvSpPr/>
          <p:nvPr/>
        </p:nvSpPr>
        <p:spPr>
          <a:xfrm>
            <a:off x="5268192" y="1989570"/>
            <a:ext cx="1662545" cy="1054518"/>
          </a:xfrm>
          <a:prstGeom prst="rect">
            <a:avLst/>
          </a:prstGeom>
          <a:solidFill>
            <a:srgbClr val="9CC2E5"/>
          </a:solidFill>
          <a:ln w="12700" cap="flat" cmpd="sng">
            <a:solidFill>
              <a:srgbClr val="42719B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</a:pPr>
            <a:r>
              <a:rPr lang="ar-SY" sz="3600" b="0" i="0" u="none" strike="noStrike" cap="none" dirty="0">
                <a:solidFill>
                  <a:srgbClr val="C00000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اللَّذَينِ</a:t>
            </a:r>
            <a:endParaRPr sz="3600" b="0" i="0" u="none" strike="noStrike" cap="none" dirty="0">
              <a:solidFill>
                <a:srgbClr val="C00000"/>
              </a:solidFill>
              <a:latin typeface="Scheherazade New" panose="01000600020000020003" pitchFamily="2" charset="-78"/>
              <a:ea typeface="Scheherazade New" panose="01000600020000020003" pitchFamily="2" charset="-78"/>
              <a:cs typeface="Scheherazade New" panose="01000600020000020003" pitchFamily="2" charset="-78"/>
              <a:sym typeface="Calibri"/>
            </a:endParaRPr>
          </a:p>
        </p:txBody>
      </p:sp>
      <p:sp>
        <p:nvSpPr>
          <p:cNvPr id="195" name="Google Shape;195;p14"/>
          <p:cNvSpPr/>
          <p:nvPr/>
        </p:nvSpPr>
        <p:spPr>
          <a:xfrm>
            <a:off x="2894446" y="1989570"/>
            <a:ext cx="1662545" cy="1054518"/>
          </a:xfrm>
          <a:prstGeom prst="rect">
            <a:avLst/>
          </a:prstGeom>
          <a:solidFill>
            <a:schemeClr val="accent2">
              <a:lumMod val="75000"/>
            </a:schemeClr>
          </a:solidFill>
          <a:ln w="12700" cap="flat" cmpd="sng">
            <a:solidFill>
              <a:srgbClr val="BA8C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ar-SY" sz="3600" b="0" i="0" u="none" strike="noStrike" cap="none" dirty="0">
                <a:solidFill>
                  <a:schemeClr val="lt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أكرماني </a:t>
            </a:r>
            <a:endParaRPr sz="3600" b="0" i="0" u="none" strike="noStrike" cap="none" dirty="0">
              <a:solidFill>
                <a:schemeClr val="lt1"/>
              </a:solidFill>
              <a:latin typeface="Scheherazade New" panose="01000600020000020003" pitchFamily="2" charset="-78"/>
              <a:ea typeface="Scheherazade New" panose="01000600020000020003" pitchFamily="2" charset="-78"/>
              <a:cs typeface="Scheherazade New" panose="01000600020000020003" pitchFamily="2" charset="-78"/>
              <a:sym typeface="Calibri"/>
            </a:endParaRPr>
          </a:p>
        </p:txBody>
      </p:sp>
      <p:cxnSp>
        <p:nvCxnSpPr>
          <p:cNvPr id="196" name="Google Shape;196;p14"/>
          <p:cNvCxnSpPr/>
          <p:nvPr/>
        </p:nvCxnSpPr>
        <p:spPr>
          <a:xfrm>
            <a:off x="6099465" y="3167913"/>
            <a:ext cx="13853" cy="848173"/>
          </a:xfrm>
          <a:prstGeom prst="straightConnector1">
            <a:avLst/>
          </a:prstGeom>
          <a:noFill/>
          <a:ln w="57150" cap="flat" cmpd="sng">
            <a:solidFill>
              <a:schemeClr val="accent6"/>
            </a:solidFill>
            <a:prstDash val="solid"/>
            <a:miter lim="800000"/>
            <a:headEnd type="none" w="sm" len="sm"/>
            <a:tailEnd type="triangle" w="med" len="med"/>
          </a:ln>
        </p:spPr>
      </p:cxnSp>
      <p:sp>
        <p:nvSpPr>
          <p:cNvPr id="197" name="Google Shape;197;p14"/>
          <p:cNvSpPr/>
          <p:nvPr/>
        </p:nvSpPr>
        <p:spPr>
          <a:xfrm>
            <a:off x="3358573" y="4081607"/>
            <a:ext cx="5481781" cy="1461943"/>
          </a:xfrm>
          <a:prstGeom prst="rect">
            <a:avLst/>
          </a:prstGeom>
          <a:solidFill>
            <a:srgbClr val="C4E0B2"/>
          </a:solidFill>
          <a:ln w="12700" cap="flat" cmpd="sng">
            <a:solidFill>
              <a:srgbClr val="517E33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</a:pPr>
            <a:r>
              <a:rPr lang="ar-SY" sz="3200" b="0" i="0" u="none" strike="noStrike" cap="none" dirty="0">
                <a:solidFill>
                  <a:srgbClr val="002060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مفعول به منصوب</a:t>
            </a:r>
            <a:r>
              <a:rPr lang="ar-EG" sz="3200" b="0" i="0" u="none" strike="noStrike" cap="none" dirty="0">
                <a:solidFill>
                  <a:srgbClr val="002060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،</a:t>
            </a:r>
          </a:p>
          <a:p>
            <a:pPr marL="0" marR="0" lvl="0" indent="0" algn="ctr" rt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</a:pPr>
            <a:r>
              <a:rPr lang="ar-SY" sz="3200" b="0" i="0" u="none" strike="noStrike" cap="none" dirty="0">
                <a:solidFill>
                  <a:srgbClr val="002060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وعلامة نصبه الياء؛ لأن</a:t>
            </a:r>
            <a:r>
              <a:rPr lang="ar-EG" sz="3200" b="0" i="0" u="none" strike="noStrike" cap="none" dirty="0">
                <a:solidFill>
                  <a:srgbClr val="002060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َّ</a:t>
            </a:r>
            <a:r>
              <a:rPr lang="ar-SY" sz="3200" b="0" i="0" u="none" strike="noStrike" cap="none" dirty="0">
                <a:solidFill>
                  <a:srgbClr val="002060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ه م</a:t>
            </a:r>
            <a:r>
              <a:rPr lang="ar-EG" sz="3200" b="0" i="0" u="none" strike="noStrike" cap="none" dirty="0">
                <a:solidFill>
                  <a:srgbClr val="002060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ُ</a:t>
            </a:r>
            <a:r>
              <a:rPr lang="ar-SY" sz="3200" b="0" i="0" u="none" strike="noStrike" cap="none" dirty="0">
                <a:solidFill>
                  <a:srgbClr val="002060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ثن</a:t>
            </a:r>
            <a:r>
              <a:rPr lang="ar-EG" sz="3200" b="0" i="0" u="none" strike="noStrike" cap="none" dirty="0">
                <a:solidFill>
                  <a:srgbClr val="002060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ًّ</a:t>
            </a:r>
            <a:r>
              <a:rPr lang="ar-SY" sz="3200" b="0" i="0" u="none" strike="noStrike" cap="none" dirty="0">
                <a:solidFill>
                  <a:srgbClr val="002060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ى.</a:t>
            </a:r>
            <a:endParaRPr sz="3200" b="0" i="0" u="none" strike="noStrike" cap="none" dirty="0">
              <a:solidFill>
                <a:srgbClr val="002060"/>
              </a:solidFill>
              <a:latin typeface="Scheherazade New" panose="01000600020000020003" pitchFamily="2" charset="-78"/>
              <a:ea typeface="Scheherazade New" panose="01000600020000020003" pitchFamily="2" charset="-78"/>
              <a:cs typeface="Scheherazade New" panose="01000600020000020003" pitchFamily="2" charset="-78"/>
              <a:sym typeface="Calibri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692DADC-B145-F387-55B1-F68C83366E24}"/>
              </a:ext>
            </a:extLst>
          </p:cNvPr>
          <p:cNvSpPr txBox="1"/>
          <p:nvPr/>
        </p:nvSpPr>
        <p:spPr>
          <a:xfrm>
            <a:off x="71718" y="6306724"/>
            <a:ext cx="4303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267DADB5-0EE0-4B7D-BA1F-D5AABA6FE3D1}" type="slidenum">
              <a:rPr lang="en-CA" b="1" smtClean="0">
                <a:solidFill>
                  <a:schemeClr val="bg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</a:rPr>
              <a:pPr algn="ctr"/>
              <a:t>14</a:t>
            </a:fld>
            <a:endParaRPr lang="en-CA" b="1" dirty="0">
              <a:solidFill>
                <a:schemeClr val="bg1"/>
              </a:solidFill>
              <a:latin typeface="Scheherazade New" panose="01000600020000020003" pitchFamily="2" charset="-78"/>
              <a:ea typeface="Scheherazade New" panose="01000600020000020003" pitchFamily="2" charset="-78"/>
              <a:cs typeface="Scheherazade New" panose="01000600020000020003" pitchFamily="2" charset="-78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0637483-BECC-0AEB-CBAB-220ED5F06320}"/>
              </a:ext>
            </a:extLst>
          </p:cNvPr>
          <p:cNvSpPr txBox="1"/>
          <p:nvPr/>
        </p:nvSpPr>
        <p:spPr>
          <a:xfrm rot="16200000">
            <a:off x="-560217" y="2618251"/>
            <a:ext cx="178767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ar-EG" sz="1600" dirty="0">
                <a:solidFill>
                  <a:schemeClr val="bg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</a:rPr>
              <a:t>الأسماء الموصولة</a:t>
            </a:r>
            <a:r>
              <a:rPr lang="en-US" sz="1600" dirty="0">
                <a:solidFill>
                  <a:schemeClr val="bg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</a:rPr>
              <a:t> | B1</a:t>
            </a:r>
            <a:endParaRPr lang="en-CA" sz="1600" dirty="0">
              <a:solidFill>
                <a:schemeClr val="bg1"/>
              </a:solidFill>
              <a:latin typeface="Scheherazade New" panose="01000600020000020003" pitchFamily="2" charset="-78"/>
              <a:ea typeface="Scheherazade New" panose="01000600020000020003" pitchFamily="2" charset="-78"/>
              <a:cs typeface="Scheherazade New" panose="01000600020000020003" pitchFamily="2" charset="-78"/>
            </a:endParaRPr>
          </a:p>
        </p:txBody>
      </p:sp>
      <p:sp>
        <p:nvSpPr>
          <p:cNvPr id="7" name="Google Shape;182;p13">
            <a:extLst>
              <a:ext uri="{FF2B5EF4-FFF2-40B4-BE49-F238E27FC236}">
                <a16:creationId xmlns:a16="http://schemas.microsoft.com/office/drawing/2014/main" id="{DE7AD38D-EBEC-303C-A255-E657B1A80E74}"/>
              </a:ext>
            </a:extLst>
          </p:cNvPr>
          <p:cNvSpPr txBox="1">
            <a:spLocks/>
          </p:cNvSpPr>
          <p:nvPr/>
        </p:nvSpPr>
        <p:spPr>
          <a:xfrm>
            <a:off x="1495424" y="61867"/>
            <a:ext cx="8324851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ctr" rtl="1">
              <a:buSzPts val="4800"/>
            </a:pPr>
            <a:r>
              <a:rPr lang="ar-SY" sz="3600" b="1" dirty="0">
                <a:solidFill>
                  <a:schemeClr val="lt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إعراب (اللذان/ اللتان)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3" grpId="0" animBg="1"/>
      <p:bldP spid="194" grpId="0" animBg="1"/>
      <p:bldP spid="195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Google Shape;203;p15"/>
          <p:cNvSpPr/>
          <p:nvPr/>
        </p:nvSpPr>
        <p:spPr>
          <a:xfrm>
            <a:off x="7544955" y="1989570"/>
            <a:ext cx="1662545" cy="1054518"/>
          </a:xfrm>
          <a:prstGeom prst="rect">
            <a:avLst/>
          </a:prstGeom>
          <a:solidFill>
            <a:schemeClr val="accent2">
              <a:lumMod val="75000"/>
            </a:schemeClr>
          </a:solidFill>
          <a:ln w="12700" cap="flat" cmpd="sng">
            <a:solidFill>
              <a:srgbClr val="BA8C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ar-SY" sz="3600" b="0" i="0" u="none" strike="noStrike" cap="none" dirty="0">
                <a:solidFill>
                  <a:schemeClr val="lt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ما رأيت</a:t>
            </a:r>
            <a:r>
              <a:rPr lang="ar-EG" sz="3600" b="0" i="0" u="none" strike="noStrike" cap="none" dirty="0">
                <a:solidFill>
                  <a:schemeClr val="lt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ُ</a:t>
            </a:r>
            <a:endParaRPr sz="3600" b="0" i="0" u="none" strike="noStrike" cap="none" dirty="0">
              <a:solidFill>
                <a:schemeClr val="lt1"/>
              </a:solidFill>
              <a:latin typeface="Scheherazade New" panose="01000600020000020003" pitchFamily="2" charset="-78"/>
              <a:ea typeface="Scheherazade New" panose="01000600020000020003" pitchFamily="2" charset="-78"/>
              <a:cs typeface="Scheherazade New" panose="01000600020000020003" pitchFamily="2" charset="-78"/>
              <a:sym typeface="Calibri"/>
            </a:endParaRPr>
          </a:p>
        </p:txBody>
      </p:sp>
      <p:sp>
        <p:nvSpPr>
          <p:cNvPr id="204" name="Google Shape;204;p15"/>
          <p:cNvSpPr/>
          <p:nvPr/>
        </p:nvSpPr>
        <p:spPr>
          <a:xfrm>
            <a:off x="5268192" y="1989570"/>
            <a:ext cx="1662545" cy="1054518"/>
          </a:xfrm>
          <a:prstGeom prst="rect">
            <a:avLst/>
          </a:prstGeom>
          <a:solidFill>
            <a:srgbClr val="9CC2E5"/>
          </a:solidFill>
          <a:ln w="12700" cap="flat" cmpd="sng">
            <a:solidFill>
              <a:srgbClr val="42719B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</a:pPr>
            <a:r>
              <a:rPr lang="ar-SY" sz="3600" b="0" i="0" u="none" strike="noStrike" cap="none" dirty="0">
                <a:solidFill>
                  <a:srgbClr val="C00000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كاللَّذَي</a:t>
            </a:r>
            <a:r>
              <a:rPr lang="ar-EG" sz="3600" b="0" i="0" u="none" strike="noStrike" cap="none" dirty="0">
                <a:solidFill>
                  <a:srgbClr val="C00000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ْ</a:t>
            </a:r>
            <a:r>
              <a:rPr lang="ar-SY" sz="3600" b="0" i="0" u="none" strike="noStrike" cap="none" dirty="0">
                <a:solidFill>
                  <a:srgbClr val="C00000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نِ</a:t>
            </a:r>
            <a:endParaRPr sz="3600" b="0" i="0" u="none" strike="noStrike" cap="none" dirty="0">
              <a:solidFill>
                <a:srgbClr val="C00000"/>
              </a:solidFill>
              <a:latin typeface="Scheherazade New" panose="01000600020000020003" pitchFamily="2" charset="-78"/>
              <a:ea typeface="Scheherazade New" panose="01000600020000020003" pitchFamily="2" charset="-78"/>
              <a:cs typeface="Scheherazade New" panose="01000600020000020003" pitchFamily="2" charset="-78"/>
              <a:sym typeface="Calibri"/>
            </a:endParaRPr>
          </a:p>
        </p:txBody>
      </p:sp>
      <p:sp>
        <p:nvSpPr>
          <p:cNvPr id="205" name="Google Shape;205;p15"/>
          <p:cNvSpPr/>
          <p:nvPr/>
        </p:nvSpPr>
        <p:spPr>
          <a:xfrm>
            <a:off x="2894446" y="1989570"/>
            <a:ext cx="1662545" cy="1054518"/>
          </a:xfrm>
          <a:prstGeom prst="rect">
            <a:avLst/>
          </a:prstGeom>
          <a:solidFill>
            <a:schemeClr val="accent2">
              <a:lumMod val="75000"/>
            </a:schemeClr>
          </a:solidFill>
          <a:ln w="12700" cap="flat" cmpd="sng">
            <a:solidFill>
              <a:srgbClr val="BA8C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ar-SY" sz="3600" b="0" i="0" u="none" strike="noStrike" cap="none" dirty="0">
                <a:solidFill>
                  <a:schemeClr val="lt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أكرماني</a:t>
            </a:r>
            <a:endParaRPr sz="3600" b="0" i="0" u="none" strike="noStrike" cap="none" dirty="0">
              <a:solidFill>
                <a:schemeClr val="lt1"/>
              </a:solidFill>
              <a:latin typeface="Scheherazade New" panose="01000600020000020003" pitchFamily="2" charset="-78"/>
              <a:ea typeface="Scheherazade New" panose="01000600020000020003" pitchFamily="2" charset="-78"/>
              <a:cs typeface="Scheherazade New" panose="01000600020000020003" pitchFamily="2" charset="-78"/>
              <a:sym typeface="Calibri"/>
            </a:endParaRPr>
          </a:p>
        </p:txBody>
      </p:sp>
      <p:cxnSp>
        <p:nvCxnSpPr>
          <p:cNvPr id="206" name="Google Shape;206;p15"/>
          <p:cNvCxnSpPr/>
          <p:nvPr/>
        </p:nvCxnSpPr>
        <p:spPr>
          <a:xfrm>
            <a:off x="6099465" y="3167913"/>
            <a:ext cx="13853" cy="848173"/>
          </a:xfrm>
          <a:prstGeom prst="straightConnector1">
            <a:avLst/>
          </a:prstGeom>
          <a:noFill/>
          <a:ln w="57150" cap="flat" cmpd="sng">
            <a:solidFill>
              <a:schemeClr val="accent6"/>
            </a:solidFill>
            <a:prstDash val="solid"/>
            <a:miter lim="800000"/>
            <a:headEnd type="none" w="sm" len="sm"/>
            <a:tailEnd type="triangle" w="med" len="med"/>
          </a:ln>
        </p:spPr>
      </p:cxnSp>
      <p:sp>
        <p:nvSpPr>
          <p:cNvPr id="207" name="Google Shape;207;p15"/>
          <p:cNvSpPr/>
          <p:nvPr/>
        </p:nvSpPr>
        <p:spPr>
          <a:xfrm>
            <a:off x="3358573" y="4081607"/>
            <a:ext cx="5481781" cy="1480993"/>
          </a:xfrm>
          <a:prstGeom prst="rect">
            <a:avLst/>
          </a:prstGeom>
          <a:solidFill>
            <a:srgbClr val="C4E0B2"/>
          </a:solidFill>
          <a:ln w="12700" cap="flat" cmpd="sng">
            <a:solidFill>
              <a:srgbClr val="517E33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</a:pPr>
            <a:r>
              <a:rPr lang="ar-SY" sz="3200" b="0" i="0" u="none" strike="noStrike" cap="none" dirty="0">
                <a:solidFill>
                  <a:srgbClr val="002060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اسم مجرور</a:t>
            </a:r>
            <a:r>
              <a:rPr lang="ar-EG" sz="3200" b="0" i="0" u="none" strike="noStrike" cap="none" dirty="0">
                <a:solidFill>
                  <a:srgbClr val="002060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،</a:t>
            </a:r>
            <a:r>
              <a:rPr lang="ar-SY" sz="3200" b="0" i="0" u="none" strike="noStrike" cap="none" dirty="0">
                <a:solidFill>
                  <a:srgbClr val="002060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 وعلامة جرّ</a:t>
            </a:r>
            <a:r>
              <a:rPr lang="ar-EG" sz="3200" b="0" i="0" u="none" strike="noStrike" cap="none" dirty="0">
                <a:solidFill>
                  <a:srgbClr val="002060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ِ</a:t>
            </a:r>
            <a:r>
              <a:rPr lang="ar-SY" sz="3200" b="0" i="0" u="none" strike="noStrike" cap="none" dirty="0">
                <a:solidFill>
                  <a:srgbClr val="002060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ه الياء؛</a:t>
            </a:r>
            <a:endParaRPr lang="ar-EG" sz="3200" b="0" i="0" u="none" strike="noStrike" cap="none" dirty="0">
              <a:solidFill>
                <a:srgbClr val="002060"/>
              </a:solidFill>
              <a:latin typeface="Scheherazade New" panose="01000600020000020003" pitchFamily="2" charset="-78"/>
              <a:ea typeface="Scheherazade New" panose="01000600020000020003" pitchFamily="2" charset="-78"/>
              <a:cs typeface="Scheherazade New" panose="01000600020000020003" pitchFamily="2" charset="-78"/>
              <a:sym typeface="Calibri"/>
            </a:endParaRPr>
          </a:p>
          <a:p>
            <a:pPr marL="0" marR="0" lvl="0" indent="0" algn="ctr" rt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</a:pPr>
            <a:r>
              <a:rPr lang="ar-SY" sz="3200" b="0" i="0" u="none" strike="noStrike" cap="none" dirty="0">
                <a:solidFill>
                  <a:srgbClr val="002060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لأنّ</a:t>
            </a:r>
            <a:r>
              <a:rPr lang="ar-EG" sz="3200" b="0" i="0" u="none" strike="noStrike" cap="none" dirty="0">
                <a:solidFill>
                  <a:srgbClr val="002060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َ</a:t>
            </a:r>
            <a:r>
              <a:rPr lang="ar-SY" sz="3200" b="0" i="0" u="none" strike="noStrike" cap="none" dirty="0">
                <a:solidFill>
                  <a:srgbClr val="002060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ه م</a:t>
            </a:r>
            <a:r>
              <a:rPr lang="ar-EG" sz="3200" b="0" i="0" u="none" strike="noStrike" cap="none" dirty="0">
                <a:solidFill>
                  <a:srgbClr val="002060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ُ</a:t>
            </a:r>
            <a:r>
              <a:rPr lang="ar-SY" sz="3200" b="0" i="0" u="none" strike="noStrike" cap="none" dirty="0">
                <a:solidFill>
                  <a:srgbClr val="002060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ثنّ</a:t>
            </a:r>
            <a:r>
              <a:rPr lang="ar-EG" sz="3200" b="0" i="0" u="none" strike="noStrike" cap="none" dirty="0">
                <a:solidFill>
                  <a:srgbClr val="002060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ً</a:t>
            </a:r>
            <a:r>
              <a:rPr lang="ar-SY" sz="3200" b="0" i="0" u="none" strike="noStrike" cap="none" dirty="0">
                <a:solidFill>
                  <a:srgbClr val="002060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ى. </a:t>
            </a:r>
            <a:endParaRPr sz="3200" b="0" i="0" u="none" strike="noStrike" cap="none" dirty="0">
              <a:solidFill>
                <a:srgbClr val="002060"/>
              </a:solidFill>
              <a:latin typeface="Scheherazade New" panose="01000600020000020003" pitchFamily="2" charset="-78"/>
              <a:ea typeface="Scheherazade New" panose="01000600020000020003" pitchFamily="2" charset="-78"/>
              <a:cs typeface="Scheherazade New" panose="01000600020000020003" pitchFamily="2" charset="-78"/>
              <a:sym typeface="Calibri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61B29FE-6231-C03A-193B-442B30DC9F9C}"/>
              </a:ext>
            </a:extLst>
          </p:cNvPr>
          <p:cNvSpPr txBox="1"/>
          <p:nvPr/>
        </p:nvSpPr>
        <p:spPr>
          <a:xfrm>
            <a:off x="71718" y="6306724"/>
            <a:ext cx="4303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267DADB5-0EE0-4B7D-BA1F-D5AABA6FE3D1}" type="slidenum">
              <a:rPr lang="en-CA" b="1" smtClean="0">
                <a:solidFill>
                  <a:schemeClr val="bg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</a:rPr>
              <a:pPr algn="ctr"/>
              <a:t>15</a:t>
            </a:fld>
            <a:endParaRPr lang="en-CA" b="1" dirty="0">
              <a:solidFill>
                <a:schemeClr val="bg1"/>
              </a:solidFill>
              <a:latin typeface="Scheherazade New" panose="01000600020000020003" pitchFamily="2" charset="-78"/>
              <a:ea typeface="Scheherazade New" panose="01000600020000020003" pitchFamily="2" charset="-78"/>
              <a:cs typeface="Scheherazade New" panose="01000600020000020003" pitchFamily="2" charset="-78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2550892-0BC7-30A0-12E7-BD4C176DF4F6}"/>
              </a:ext>
            </a:extLst>
          </p:cNvPr>
          <p:cNvSpPr txBox="1"/>
          <p:nvPr/>
        </p:nvSpPr>
        <p:spPr>
          <a:xfrm rot="16200000">
            <a:off x="-560217" y="2618251"/>
            <a:ext cx="178767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ar-EG" sz="1600" dirty="0">
                <a:solidFill>
                  <a:schemeClr val="bg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</a:rPr>
              <a:t>الأسماء الموصولة</a:t>
            </a:r>
            <a:r>
              <a:rPr lang="en-US" sz="1600" dirty="0">
                <a:solidFill>
                  <a:schemeClr val="bg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</a:rPr>
              <a:t> | B1</a:t>
            </a:r>
            <a:endParaRPr lang="en-CA" sz="1600" dirty="0">
              <a:solidFill>
                <a:schemeClr val="bg1"/>
              </a:solidFill>
              <a:latin typeface="Scheherazade New" panose="01000600020000020003" pitchFamily="2" charset="-78"/>
              <a:ea typeface="Scheherazade New" panose="01000600020000020003" pitchFamily="2" charset="-78"/>
              <a:cs typeface="Scheherazade New" panose="01000600020000020003" pitchFamily="2" charset="-78"/>
            </a:endParaRPr>
          </a:p>
        </p:txBody>
      </p:sp>
      <p:sp>
        <p:nvSpPr>
          <p:cNvPr id="6" name="Google Shape;182;p13">
            <a:extLst>
              <a:ext uri="{FF2B5EF4-FFF2-40B4-BE49-F238E27FC236}">
                <a16:creationId xmlns:a16="http://schemas.microsoft.com/office/drawing/2014/main" id="{CF9190A0-0158-A2AE-3C4C-F35182471FEC}"/>
              </a:ext>
            </a:extLst>
          </p:cNvPr>
          <p:cNvSpPr txBox="1">
            <a:spLocks/>
          </p:cNvSpPr>
          <p:nvPr/>
        </p:nvSpPr>
        <p:spPr>
          <a:xfrm>
            <a:off x="1495424" y="61867"/>
            <a:ext cx="8324851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ctr" rtl="1">
              <a:buSzPts val="4800"/>
            </a:pPr>
            <a:r>
              <a:rPr lang="ar-SY" sz="3600" b="1" dirty="0">
                <a:solidFill>
                  <a:schemeClr val="lt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إعراب (اللذان/ اللتان)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2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3" grpId="0" animBg="1"/>
      <p:bldP spid="204" grpId="0" animBg="1"/>
      <p:bldP spid="205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Google Shape;212;p17"/>
          <p:cNvSpPr txBox="1">
            <a:spLocks noGrp="1"/>
          </p:cNvSpPr>
          <p:nvPr>
            <p:ph type="title"/>
          </p:nvPr>
        </p:nvSpPr>
        <p:spPr>
          <a:xfrm>
            <a:off x="3837813" y="1162843"/>
            <a:ext cx="7150608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algn="r" rtl="1">
              <a:buSzPts val="4400"/>
            </a:pPr>
            <a:r>
              <a:rPr lang="ar-SY" sz="3200" b="1" dirty="0">
                <a:solidFill>
                  <a:schemeClr val="lt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أعر</a:t>
            </a:r>
            <a:r>
              <a:rPr lang="ar-EG" sz="3200" b="1" dirty="0">
                <a:solidFill>
                  <a:schemeClr val="lt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ِ</a:t>
            </a:r>
            <a:r>
              <a:rPr lang="ar-SY" sz="3200" b="1" dirty="0">
                <a:solidFill>
                  <a:schemeClr val="lt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ب الاسم الموصول</a:t>
            </a:r>
            <a:r>
              <a:rPr lang="ar-EG" sz="3200" b="1" dirty="0">
                <a:solidFill>
                  <a:schemeClr val="lt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 فيما يأتي</a:t>
            </a:r>
            <a:r>
              <a:rPr lang="ar-SY" sz="3200" b="1" dirty="0">
                <a:solidFill>
                  <a:schemeClr val="lt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:</a:t>
            </a:r>
            <a:endParaRPr sz="3200" b="1" dirty="0">
              <a:solidFill>
                <a:schemeClr val="lt1"/>
              </a:solidFill>
              <a:latin typeface="Scheherazade New" panose="01000600020000020003" pitchFamily="2" charset="-78"/>
              <a:ea typeface="Scheherazade New" panose="01000600020000020003" pitchFamily="2" charset="-78"/>
              <a:cs typeface="Scheherazade New" panose="01000600020000020003" pitchFamily="2" charset="-78"/>
              <a:sym typeface="Calibri"/>
            </a:endParaRPr>
          </a:p>
        </p:txBody>
      </p:sp>
      <p:sp>
        <p:nvSpPr>
          <p:cNvPr id="213" name="Google Shape;213;p17"/>
          <p:cNvSpPr txBox="1">
            <a:spLocks noGrp="1"/>
          </p:cNvSpPr>
          <p:nvPr>
            <p:ph type="body" idx="1"/>
          </p:nvPr>
        </p:nvSpPr>
        <p:spPr>
          <a:xfrm>
            <a:off x="1793748" y="2193926"/>
            <a:ext cx="9643872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228600" marR="0" lvl="0" indent="-279400" algn="r" rt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</a:pPr>
            <a:r>
              <a:rPr lang="ar-SY" sz="4000" b="0" i="0" u="none" strike="noStrike" cap="none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Simplified Arabic"/>
              </a:rPr>
              <a:t>جاء الل</a:t>
            </a:r>
            <a:r>
              <a:rPr lang="ar-EG" sz="4000" b="0" i="0" u="none" strike="noStrike" cap="none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Simplified Arabic"/>
              </a:rPr>
              <a:t>َّ</a:t>
            </a:r>
            <a:r>
              <a:rPr lang="ar-SY" sz="4000" b="0" i="0" u="none" strike="noStrike" cap="none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Simplified Arabic"/>
              </a:rPr>
              <a:t>ذان يسكنان بجوارك.</a:t>
            </a:r>
            <a:endParaRPr sz="2400" b="0" i="0" u="none" strike="noStrike" cap="none" dirty="0">
              <a:solidFill>
                <a:schemeClr val="dk1"/>
              </a:solidFill>
              <a:latin typeface="Scheherazade New" panose="01000600020000020003" pitchFamily="2" charset="-78"/>
              <a:ea typeface="Scheherazade New" panose="01000600020000020003" pitchFamily="2" charset="-78"/>
              <a:cs typeface="Scheherazade New" panose="01000600020000020003" pitchFamily="2" charset="-78"/>
              <a:sym typeface="Calibri"/>
            </a:endParaRPr>
          </a:p>
          <a:p>
            <a:pPr marL="228600" marR="0" lvl="0" indent="-279400" algn="r" rtl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</a:pPr>
            <a:r>
              <a:rPr lang="ar-SY" sz="4000" b="0" i="0" u="none" strike="noStrike" cap="none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Simplified Arabic"/>
              </a:rPr>
              <a:t>رأيت الل</a:t>
            </a:r>
            <a:r>
              <a:rPr lang="ar-EG" sz="4000" b="0" i="0" u="none" strike="noStrike" cap="none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Simplified Arabic"/>
              </a:rPr>
              <a:t>َّ</a:t>
            </a:r>
            <a:r>
              <a:rPr lang="ar-SY" sz="4000" b="0" i="0" u="none" strike="noStrike" cap="none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Simplified Arabic"/>
              </a:rPr>
              <a:t>ذَي</a:t>
            </a:r>
            <a:r>
              <a:rPr lang="ar-EG" sz="4000" b="0" i="0" u="none" strike="noStrike" cap="none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Simplified Arabic"/>
              </a:rPr>
              <a:t>ْ</a:t>
            </a:r>
            <a:r>
              <a:rPr lang="ar-SY" sz="4000" b="0" i="0" u="none" strike="noStrike" cap="none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Simplified Arabic"/>
              </a:rPr>
              <a:t>ن ساعداك.</a:t>
            </a:r>
            <a:endParaRPr sz="2400" b="0" i="0" u="none" strike="noStrike" cap="none" dirty="0">
              <a:solidFill>
                <a:schemeClr val="dk1"/>
              </a:solidFill>
              <a:latin typeface="Scheherazade New" panose="01000600020000020003" pitchFamily="2" charset="-78"/>
              <a:ea typeface="Scheherazade New" panose="01000600020000020003" pitchFamily="2" charset="-78"/>
              <a:cs typeface="Scheherazade New" panose="01000600020000020003" pitchFamily="2" charset="-78"/>
              <a:sym typeface="Calibri"/>
            </a:endParaRPr>
          </a:p>
          <a:p>
            <a:pPr marL="228600" marR="0" lvl="0" indent="-279400" algn="r" rtl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</a:pPr>
            <a:r>
              <a:rPr lang="ar-SY" sz="4000" b="0" i="0" u="none" strike="noStrike" cap="none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Simplified Arabic"/>
              </a:rPr>
              <a:t>أكرمتُ الل</a:t>
            </a:r>
            <a:r>
              <a:rPr lang="ar-EG" sz="4000" b="0" i="0" u="none" strike="noStrike" cap="none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Simplified Arabic"/>
              </a:rPr>
              <a:t>َّ</a:t>
            </a:r>
            <a:r>
              <a:rPr lang="ar-SY" sz="4000" b="0" i="0" u="none" strike="noStrike" cap="none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Simplified Arabic"/>
              </a:rPr>
              <a:t>ذَي</a:t>
            </a:r>
            <a:r>
              <a:rPr lang="ar-EG" sz="4000" b="0" i="0" u="none" strike="noStrike" cap="none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Simplified Arabic"/>
              </a:rPr>
              <a:t>ْ</a:t>
            </a:r>
            <a:r>
              <a:rPr lang="ar-SY" sz="4000" b="0" i="0" u="none" strike="noStrike" cap="none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Simplified Arabic"/>
              </a:rPr>
              <a:t>ن علّ</a:t>
            </a:r>
            <a:r>
              <a:rPr lang="ar-EG" sz="4000" b="0" i="0" u="none" strike="noStrike" cap="none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Simplified Arabic"/>
              </a:rPr>
              <a:t>َ</a:t>
            </a:r>
            <a:r>
              <a:rPr lang="ar-SY" sz="4000" b="0" i="0" u="none" strike="noStrike" cap="none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Simplified Arabic"/>
              </a:rPr>
              <a:t>ماك. </a:t>
            </a:r>
            <a:endParaRPr sz="2400" b="0" i="0" u="none" strike="noStrike" cap="none" dirty="0">
              <a:solidFill>
                <a:schemeClr val="dk1"/>
              </a:solidFill>
              <a:latin typeface="Scheherazade New" panose="01000600020000020003" pitchFamily="2" charset="-78"/>
              <a:ea typeface="Scheherazade New" panose="01000600020000020003" pitchFamily="2" charset="-78"/>
              <a:cs typeface="Scheherazade New" panose="01000600020000020003" pitchFamily="2" charset="-78"/>
              <a:sym typeface="Calibri"/>
            </a:endParaRPr>
          </a:p>
          <a:p>
            <a:pPr marL="228600" marR="0" lvl="0" indent="-279400" algn="r" rtl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</a:pPr>
            <a:r>
              <a:rPr lang="ar-SY" sz="4000" b="0" i="0" u="none" strike="noStrike" cap="none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Simplified Arabic"/>
              </a:rPr>
              <a:t>مر</a:t>
            </a:r>
            <a:r>
              <a:rPr lang="ar-EG" sz="4000" b="0" i="0" u="none" strike="noStrike" cap="none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Simplified Arabic"/>
              </a:rPr>
              <a:t>َ</a:t>
            </a:r>
            <a:r>
              <a:rPr lang="ar-SY" sz="4000" b="0" i="0" u="none" strike="noStrike" cap="none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Simplified Arabic"/>
              </a:rPr>
              <a:t>ر</a:t>
            </a:r>
            <a:r>
              <a:rPr lang="ar-EG" sz="4000" b="0" i="0" u="none" strike="noStrike" cap="none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Simplified Arabic"/>
              </a:rPr>
              <a:t>ْ</a:t>
            </a:r>
            <a:r>
              <a:rPr lang="ar-SY" sz="4000" b="0" i="0" u="none" strike="noStrike" cap="none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Simplified Arabic"/>
              </a:rPr>
              <a:t>ت</a:t>
            </a:r>
            <a:r>
              <a:rPr lang="ar-EG" sz="4000" b="0" i="0" u="none" strike="noStrike" cap="none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Simplified Arabic"/>
              </a:rPr>
              <a:t>ُ</a:t>
            </a:r>
            <a:r>
              <a:rPr lang="ar-SY" sz="4000" b="0" i="0" u="none" strike="noStrike" cap="none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Simplified Arabic"/>
              </a:rPr>
              <a:t> بالل</a:t>
            </a:r>
            <a:r>
              <a:rPr lang="ar-EG" sz="4000" b="0" i="0" u="none" strike="noStrike" cap="none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Simplified Arabic"/>
              </a:rPr>
              <a:t>َّ</a:t>
            </a:r>
            <a:r>
              <a:rPr lang="ar-SY" sz="4000" b="0" i="0" u="none" strike="noStrike" cap="none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Simplified Arabic"/>
              </a:rPr>
              <a:t>ذَي</a:t>
            </a:r>
            <a:r>
              <a:rPr lang="ar-EG" sz="4000" b="0" i="0" u="none" strike="noStrike" cap="none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Simplified Arabic"/>
              </a:rPr>
              <a:t>ْ</a:t>
            </a:r>
            <a:r>
              <a:rPr lang="ar-SY" sz="4000" b="0" i="0" u="none" strike="noStrike" cap="none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Simplified Arabic"/>
              </a:rPr>
              <a:t>ن ع</a:t>
            </a:r>
            <a:r>
              <a:rPr lang="ar-EG" sz="4000" b="0" i="0" u="none" strike="noStrike" cap="none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Simplified Arabic"/>
              </a:rPr>
              <a:t>َ</a:t>
            </a:r>
            <a:r>
              <a:rPr lang="ar-SY" sz="4000" b="0" i="0" u="none" strike="noStrike" cap="none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Simplified Arabic"/>
              </a:rPr>
              <a:t>م</a:t>
            </a:r>
            <a:r>
              <a:rPr lang="ar-EG" sz="4000" b="0" i="0" u="none" strike="noStrike" cap="none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Simplified Arabic"/>
              </a:rPr>
              <a:t>ِ</a:t>
            </a:r>
            <a:r>
              <a:rPr lang="ar-SY" sz="4000" b="0" i="0" u="none" strike="noStrike" cap="none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Simplified Arabic"/>
              </a:rPr>
              <a:t>لا معك.</a:t>
            </a:r>
            <a:endParaRPr sz="2400" b="0" i="0" u="none" strike="noStrike" cap="none" dirty="0">
              <a:solidFill>
                <a:schemeClr val="dk1"/>
              </a:solidFill>
              <a:latin typeface="Scheherazade New" panose="01000600020000020003" pitchFamily="2" charset="-78"/>
              <a:ea typeface="Scheherazade New" panose="01000600020000020003" pitchFamily="2" charset="-78"/>
              <a:cs typeface="Scheherazade New" panose="01000600020000020003" pitchFamily="2" charset="-78"/>
              <a:sym typeface="Calibri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CD6E7C2-FA1C-4321-3BF0-3F0CEEED8E51}"/>
              </a:ext>
            </a:extLst>
          </p:cNvPr>
          <p:cNvSpPr txBox="1"/>
          <p:nvPr/>
        </p:nvSpPr>
        <p:spPr>
          <a:xfrm>
            <a:off x="71718" y="6306724"/>
            <a:ext cx="4303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267DADB5-0EE0-4B7D-BA1F-D5AABA6FE3D1}" type="slidenum">
              <a:rPr lang="en-CA" b="1" smtClean="0">
                <a:solidFill>
                  <a:schemeClr val="bg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</a:rPr>
              <a:pPr algn="ctr"/>
              <a:t>16</a:t>
            </a:fld>
            <a:endParaRPr lang="en-CA" b="1" dirty="0">
              <a:solidFill>
                <a:schemeClr val="bg1"/>
              </a:solidFill>
              <a:latin typeface="Scheherazade New" panose="01000600020000020003" pitchFamily="2" charset="-78"/>
              <a:ea typeface="Scheherazade New" panose="01000600020000020003" pitchFamily="2" charset="-78"/>
              <a:cs typeface="Scheherazade New" panose="01000600020000020003" pitchFamily="2" charset="-78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9456FAC-FFBB-2EB1-15FB-D765A23CBA09}"/>
              </a:ext>
            </a:extLst>
          </p:cNvPr>
          <p:cNvSpPr txBox="1"/>
          <p:nvPr/>
        </p:nvSpPr>
        <p:spPr>
          <a:xfrm rot="16200000">
            <a:off x="-560217" y="2618251"/>
            <a:ext cx="178767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ar-EG" sz="1600" dirty="0">
                <a:solidFill>
                  <a:schemeClr val="bg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</a:rPr>
              <a:t>الأسماء الموصولة</a:t>
            </a:r>
            <a:r>
              <a:rPr lang="en-US" sz="1600" dirty="0">
                <a:solidFill>
                  <a:schemeClr val="bg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</a:rPr>
              <a:t> | B1</a:t>
            </a:r>
            <a:endParaRPr lang="en-CA" sz="1600" dirty="0">
              <a:solidFill>
                <a:schemeClr val="bg1"/>
              </a:solidFill>
              <a:latin typeface="Scheherazade New" panose="01000600020000020003" pitchFamily="2" charset="-78"/>
              <a:ea typeface="Scheherazade New" panose="01000600020000020003" pitchFamily="2" charset="-78"/>
              <a:cs typeface="Scheherazade New" panose="01000600020000020003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2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2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" name="Google Shape;218;p18"/>
          <p:cNvSpPr txBox="1">
            <a:spLocks noGrp="1"/>
          </p:cNvSpPr>
          <p:nvPr>
            <p:ph type="title"/>
          </p:nvPr>
        </p:nvSpPr>
        <p:spPr>
          <a:xfrm>
            <a:off x="1498801" y="79682"/>
            <a:ext cx="8302423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1">
              <a:buSzPts val="4800"/>
              <a:buFont typeface="Arial"/>
              <a:buNone/>
            </a:pPr>
            <a:r>
              <a:rPr lang="ar-SY" sz="3600" b="1" dirty="0">
                <a:solidFill>
                  <a:schemeClr val="lt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اقرأ، ولاح</a:t>
            </a:r>
            <a:r>
              <a:rPr lang="ar-EG" sz="3600" b="1" dirty="0">
                <a:solidFill>
                  <a:schemeClr val="lt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ِ</a:t>
            </a:r>
            <a:r>
              <a:rPr lang="ar-SY" sz="3600" b="1" dirty="0">
                <a:solidFill>
                  <a:schemeClr val="lt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ظ ما ل</a:t>
            </a:r>
            <a:r>
              <a:rPr lang="ar-EG" sz="3600" b="1" dirty="0">
                <a:solidFill>
                  <a:schemeClr val="lt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ونُه أحمر</a:t>
            </a:r>
            <a:endParaRPr sz="3600" b="1" dirty="0">
              <a:solidFill>
                <a:schemeClr val="lt1"/>
              </a:solidFill>
              <a:latin typeface="Scheherazade New" panose="01000600020000020003" pitchFamily="2" charset="-78"/>
              <a:ea typeface="Scheherazade New" panose="01000600020000020003" pitchFamily="2" charset="-78"/>
              <a:cs typeface="Scheherazade New" panose="01000600020000020003" pitchFamily="2" charset="-78"/>
              <a:sym typeface="Calibri"/>
            </a:endParaRPr>
          </a:p>
        </p:txBody>
      </p:sp>
      <p:sp>
        <p:nvSpPr>
          <p:cNvPr id="219" name="Google Shape;219;p18"/>
          <p:cNvSpPr txBox="1">
            <a:spLocks noGrp="1"/>
          </p:cNvSpPr>
          <p:nvPr>
            <p:ph type="body" idx="1"/>
          </p:nvPr>
        </p:nvSpPr>
        <p:spPr>
          <a:xfrm>
            <a:off x="3402002" y="1701550"/>
            <a:ext cx="8302423" cy="432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228600" marR="0" lvl="0" indent="-302053" algn="r" rtl="1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757"/>
              <a:buFont typeface="Arial"/>
              <a:buChar char="•"/>
            </a:pPr>
            <a:r>
              <a:rPr lang="ar-SY" sz="4000" b="0" i="0" u="none" strike="noStrike" cap="none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جاء الذي </a:t>
            </a:r>
            <a:r>
              <a:rPr lang="ar-SY" sz="4000" b="0" i="0" u="none" strike="noStrike" cap="none" dirty="0">
                <a:solidFill>
                  <a:srgbClr val="FF0000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علّ</a:t>
            </a:r>
            <a:r>
              <a:rPr lang="ar-EG" sz="4000" b="0" i="0" u="none" strike="noStrike" cap="none" dirty="0">
                <a:solidFill>
                  <a:srgbClr val="FF0000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َ</a:t>
            </a:r>
            <a:r>
              <a:rPr lang="ar-SY" sz="4000" b="0" i="0" u="none" strike="noStrike" cap="none" dirty="0">
                <a:solidFill>
                  <a:srgbClr val="FF0000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م</a:t>
            </a:r>
            <a:r>
              <a:rPr lang="ar-EG" sz="4000" b="0" i="0" u="none" strike="noStrike" cap="none" dirty="0">
                <a:solidFill>
                  <a:srgbClr val="FF0000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َ</a:t>
            </a:r>
            <a:r>
              <a:rPr lang="ar-SY" sz="4000" b="0" i="0" u="none" strike="noStrike" cap="none" dirty="0">
                <a:solidFill>
                  <a:srgbClr val="FF0000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ني</a:t>
            </a:r>
            <a:r>
              <a:rPr lang="ar-SY" sz="4000" b="0" i="0" u="none" strike="noStrike" cap="none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.</a:t>
            </a:r>
            <a:endParaRPr sz="4000" b="0" i="0" u="none" strike="noStrike" cap="none" dirty="0">
              <a:solidFill>
                <a:schemeClr val="dk1"/>
              </a:solidFill>
              <a:latin typeface="Scheherazade New" panose="01000600020000020003" pitchFamily="2" charset="-78"/>
              <a:ea typeface="Scheherazade New" panose="01000600020000020003" pitchFamily="2" charset="-78"/>
              <a:cs typeface="Scheherazade New" panose="01000600020000020003" pitchFamily="2" charset="-78"/>
              <a:sym typeface="Calibri"/>
            </a:endParaRPr>
          </a:p>
          <a:p>
            <a:pPr marL="228600" marR="0" lvl="0" indent="-302053" algn="r" rtl="1">
              <a:lnSpc>
                <a:spcPct val="2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757"/>
              <a:buFont typeface="Arial"/>
              <a:buChar char="•"/>
            </a:pPr>
            <a:r>
              <a:rPr lang="ar-SY" sz="4000" b="0" i="0" u="none" strike="noStrike" cap="none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استع</a:t>
            </a:r>
            <a:r>
              <a:rPr lang="ar-EG" sz="4000" b="0" i="0" u="none" strike="noStrike" cap="none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ِ</a:t>
            </a:r>
            <a:r>
              <a:rPr lang="ar-SY" sz="4000" b="0" i="0" u="none" strike="noStrike" cap="none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دّ</a:t>
            </a:r>
            <a:r>
              <a:rPr lang="ar-EG" sz="4000" b="0" i="0" u="none" strike="noStrike" cap="none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َ</a:t>
            </a:r>
            <a:r>
              <a:rPr lang="ar-SY" sz="4000" b="0" i="0" u="none" strike="noStrike" cap="none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 للذي </a:t>
            </a:r>
            <a:r>
              <a:rPr lang="ar-SY" sz="4000" b="0" i="0" u="none" strike="noStrike" cap="none" dirty="0">
                <a:solidFill>
                  <a:srgbClr val="FF0000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هو قادم.</a:t>
            </a:r>
            <a:endParaRPr sz="2400" b="0" i="0" u="none" strike="noStrike" cap="none" dirty="0">
              <a:solidFill>
                <a:schemeClr val="dk1"/>
              </a:solidFill>
              <a:latin typeface="Scheherazade New" panose="01000600020000020003" pitchFamily="2" charset="-78"/>
              <a:ea typeface="Scheherazade New" panose="01000600020000020003" pitchFamily="2" charset="-78"/>
              <a:cs typeface="Scheherazade New" panose="01000600020000020003" pitchFamily="2" charset="-78"/>
              <a:sym typeface="Calibri"/>
            </a:endParaRPr>
          </a:p>
          <a:p>
            <a:pPr marL="228600" marR="0" lvl="0" indent="-302053" algn="r" rtl="1">
              <a:lnSpc>
                <a:spcPct val="200000"/>
              </a:lnSpc>
              <a:spcBef>
                <a:spcPts val="1000"/>
              </a:spcBef>
              <a:spcAft>
                <a:spcPts val="0"/>
              </a:spcAft>
              <a:buClr>
                <a:srgbClr val="262626"/>
              </a:buClr>
              <a:buSzPts val="4757"/>
              <a:buFont typeface="Arial"/>
              <a:buChar char="•"/>
            </a:pPr>
            <a:r>
              <a:rPr lang="ar-SY" sz="4000" b="0" i="0" u="none" strike="noStrike" cap="none" dirty="0">
                <a:solidFill>
                  <a:schemeClr val="tx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ادفع الذي</a:t>
            </a:r>
            <a:r>
              <a:rPr lang="ar-SY" sz="4000" b="0" i="0" u="none" strike="noStrike" cap="none" dirty="0">
                <a:solidFill>
                  <a:srgbClr val="262626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 </a:t>
            </a:r>
            <a:r>
              <a:rPr lang="ar-SY" sz="4000" b="0" i="0" u="none" strike="noStrike" cap="none" dirty="0">
                <a:solidFill>
                  <a:srgbClr val="FF0000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عندك. </a:t>
            </a:r>
            <a:endParaRPr sz="2400" b="0" i="0" u="none" strike="noStrike" cap="none" dirty="0">
              <a:solidFill>
                <a:schemeClr val="dk1"/>
              </a:solidFill>
              <a:latin typeface="Scheherazade New" panose="01000600020000020003" pitchFamily="2" charset="-78"/>
              <a:ea typeface="Scheherazade New" panose="01000600020000020003" pitchFamily="2" charset="-78"/>
              <a:cs typeface="Scheherazade New" panose="01000600020000020003" pitchFamily="2" charset="-78"/>
              <a:sym typeface="Calibri"/>
            </a:endParaRPr>
          </a:p>
          <a:p>
            <a:pPr marL="228600" marR="0" lvl="0" indent="-302053" algn="r" rtl="1">
              <a:lnSpc>
                <a:spcPct val="200000"/>
              </a:lnSpc>
              <a:spcBef>
                <a:spcPts val="1000"/>
              </a:spcBef>
              <a:spcAft>
                <a:spcPts val="0"/>
              </a:spcAft>
              <a:buClr>
                <a:srgbClr val="262626"/>
              </a:buClr>
              <a:buSzPts val="4757"/>
              <a:buFont typeface="Arial"/>
              <a:buChar char="•"/>
            </a:pPr>
            <a:r>
              <a:rPr lang="ar-SY" sz="4000" b="0" i="0" u="none" strike="noStrike" cap="none" dirty="0">
                <a:solidFill>
                  <a:schemeClr val="tx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أحس</a:t>
            </a:r>
            <a:r>
              <a:rPr lang="ar-EG" sz="4000" b="0" i="0" u="none" strike="noStrike" cap="none" dirty="0">
                <a:solidFill>
                  <a:schemeClr val="tx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ِ</a:t>
            </a:r>
            <a:r>
              <a:rPr lang="ar-SY" sz="4000" b="0" i="0" u="none" strike="noStrike" cap="none" dirty="0">
                <a:solidFill>
                  <a:schemeClr val="tx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ن إلى الضيوف الذين </a:t>
            </a:r>
            <a:r>
              <a:rPr lang="ar-SY" sz="4000" b="0" i="0" u="none" strike="noStrike" cap="none" dirty="0">
                <a:solidFill>
                  <a:srgbClr val="FF0000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في ضيافتك. </a:t>
            </a:r>
            <a:endParaRPr sz="4000" b="0" i="0" u="none" strike="noStrike" cap="none" dirty="0">
              <a:solidFill>
                <a:srgbClr val="FF0000"/>
              </a:solidFill>
              <a:latin typeface="Scheherazade New" panose="01000600020000020003" pitchFamily="2" charset="-78"/>
              <a:ea typeface="Scheherazade New" panose="01000600020000020003" pitchFamily="2" charset="-78"/>
              <a:cs typeface="Scheherazade New" panose="01000600020000020003" pitchFamily="2" charset="-78"/>
              <a:sym typeface="Calibri"/>
            </a:endParaRPr>
          </a:p>
        </p:txBody>
      </p:sp>
      <p:sp>
        <p:nvSpPr>
          <p:cNvPr id="220" name="Google Shape;220;p18"/>
          <p:cNvSpPr txBox="1"/>
          <p:nvPr/>
        </p:nvSpPr>
        <p:spPr>
          <a:xfrm>
            <a:off x="942622" y="1355104"/>
            <a:ext cx="2764992" cy="1077178"/>
          </a:xfrm>
          <a:prstGeom prst="rect">
            <a:avLst/>
          </a:prstGeom>
          <a:solidFill>
            <a:srgbClr val="8DA9DB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ar-SY" sz="3200" b="0" i="0" u="none" strike="noStrike" cap="none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ما نوع الم</a:t>
            </a:r>
            <a:r>
              <a:rPr lang="ar-EG" sz="3200" b="0" i="0" u="none" strike="noStrike" cap="none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ُ</a:t>
            </a:r>
            <a:r>
              <a:rPr lang="ar-SY" sz="3200" b="0" i="0" u="none" strike="noStrike" cap="none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لوّ</a:t>
            </a:r>
            <a:r>
              <a:rPr lang="ar-EG" sz="3200" b="0" i="0" u="none" strike="noStrike" cap="none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َ</a:t>
            </a:r>
            <a:r>
              <a:rPr lang="ar-SY" sz="3200" b="0" i="0" u="none" strike="noStrike" cap="none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ن باللون الأحمر؟</a:t>
            </a:r>
            <a:endParaRPr sz="3200" b="0" i="0" u="none" strike="noStrike" cap="none" dirty="0">
              <a:solidFill>
                <a:schemeClr val="dk1"/>
              </a:solidFill>
              <a:latin typeface="Scheherazade New" panose="01000600020000020003" pitchFamily="2" charset="-78"/>
              <a:ea typeface="Scheherazade New" panose="01000600020000020003" pitchFamily="2" charset="-78"/>
              <a:cs typeface="Scheherazade New" panose="01000600020000020003" pitchFamily="2" charset="-78"/>
              <a:sym typeface="Calibri"/>
            </a:endParaRPr>
          </a:p>
        </p:txBody>
      </p:sp>
      <p:sp>
        <p:nvSpPr>
          <p:cNvPr id="222" name="Google Shape;222;p18"/>
          <p:cNvSpPr/>
          <p:nvPr/>
        </p:nvSpPr>
        <p:spPr>
          <a:xfrm>
            <a:off x="4370272" y="1628796"/>
            <a:ext cx="2613900" cy="646500"/>
          </a:xfrm>
          <a:prstGeom prst="rect">
            <a:avLst/>
          </a:prstGeom>
          <a:solidFill>
            <a:srgbClr val="FFF2CC"/>
          </a:solidFill>
          <a:ln w="12700" cap="flat" cmpd="sng">
            <a:solidFill>
              <a:srgbClr val="42719B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</a:pPr>
            <a:r>
              <a:rPr lang="ar-SY" sz="3200" b="0" i="0" u="none" strike="noStrike" cap="none" dirty="0">
                <a:solidFill>
                  <a:schemeClr val="tx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جملة فعلية</a:t>
            </a:r>
            <a:endParaRPr sz="3200" b="0" i="0" u="none" strike="noStrike" cap="none" dirty="0">
              <a:solidFill>
                <a:schemeClr val="tx1"/>
              </a:solidFill>
              <a:latin typeface="Scheherazade New" panose="01000600020000020003" pitchFamily="2" charset="-78"/>
              <a:ea typeface="Scheherazade New" panose="01000600020000020003" pitchFamily="2" charset="-78"/>
              <a:cs typeface="Scheherazade New" panose="01000600020000020003" pitchFamily="2" charset="-78"/>
              <a:sym typeface="Calibri"/>
            </a:endParaRPr>
          </a:p>
        </p:txBody>
      </p:sp>
      <p:sp>
        <p:nvSpPr>
          <p:cNvPr id="223" name="Google Shape;223;p18"/>
          <p:cNvSpPr/>
          <p:nvPr/>
        </p:nvSpPr>
        <p:spPr>
          <a:xfrm>
            <a:off x="4370263" y="2975116"/>
            <a:ext cx="2613900" cy="646500"/>
          </a:xfrm>
          <a:prstGeom prst="rect">
            <a:avLst/>
          </a:prstGeom>
          <a:solidFill>
            <a:srgbClr val="FFF2CC"/>
          </a:solidFill>
          <a:ln w="12700" cap="flat" cmpd="sng">
            <a:solidFill>
              <a:srgbClr val="42719B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</a:pPr>
            <a:r>
              <a:rPr lang="ar-SY" sz="3200" b="0" i="0" u="none" strike="noStrike" cap="none" dirty="0">
                <a:solidFill>
                  <a:schemeClr val="tx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جملة</a:t>
            </a:r>
            <a:r>
              <a:rPr lang="ar-SY" sz="1600" b="0" i="0" u="none" strike="noStrike" cap="none" dirty="0">
                <a:solidFill>
                  <a:schemeClr val="tx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 </a:t>
            </a:r>
            <a:r>
              <a:rPr lang="ar-SY" sz="3200" b="0" i="0" u="none" strike="noStrike" cap="none" dirty="0">
                <a:solidFill>
                  <a:schemeClr val="tx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اسمية</a:t>
            </a:r>
            <a:r>
              <a:rPr lang="ar-SY" sz="1600" b="0" i="0" u="none" strike="noStrike" cap="none" dirty="0">
                <a:solidFill>
                  <a:schemeClr val="tx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 </a:t>
            </a:r>
            <a:endParaRPr sz="1600" b="0" i="0" u="none" strike="noStrike" cap="none" dirty="0">
              <a:solidFill>
                <a:schemeClr val="tx1"/>
              </a:solidFill>
              <a:latin typeface="Scheherazade New" panose="01000600020000020003" pitchFamily="2" charset="-78"/>
              <a:ea typeface="Scheherazade New" panose="01000600020000020003" pitchFamily="2" charset="-78"/>
              <a:cs typeface="Scheherazade New" panose="01000600020000020003" pitchFamily="2" charset="-78"/>
              <a:sym typeface="Calibri"/>
            </a:endParaRPr>
          </a:p>
        </p:txBody>
      </p:sp>
      <p:sp>
        <p:nvSpPr>
          <p:cNvPr id="224" name="Google Shape;224;p18"/>
          <p:cNvSpPr/>
          <p:nvPr/>
        </p:nvSpPr>
        <p:spPr>
          <a:xfrm>
            <a:off x="4370272" y="4340908"/>
            <a:ext cx="2613900" cy="646500"/>
          </a:xfrm>
          <a:prstGeom prst="rect">
            <a:avLst/>
          </a:prstGeom>
          <a:solidFill>
            <a:srgbClr val="FFF2CC"/>
          </a:solidFill>
          <a:ln w="12700" cap="flat" cmpd="sng">
            <a:solidFill>
              <a:srgbClr val="42719B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</a:pPr>
            <a:r>
              <a:rPr lang="ar-SY" sz="3200" b="0" i="0" u="none" strike="noStrike" cap="none" dirty="0">
                <a:solidFill>
                  <a:schemeClr val="tx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ظرف</a:t>
            </a:r>
            <a:endParaRPr sz="3200" b="0" i="0" u="none" strike="noStrike" cap="none" dirty="0">
              <a:solidFill>
                <a:schemeClr val="tx1"/>
              </a:solidFill>
              <a:latin typeface="Scheherazade New" panose="01000600020000020003" pitchFamily="2" charset="-78"/>
              <a:ea typeface="Scheherazade New" panose="01000600020000020003" pitchFamily="2" charset="-78"/>
              <a:cs typeface="Scheherazade New" panose="01000600020000020003" pitchFamily="2" charset="-78"/>
              <a:sym typeface="Calibri"/>
            </a:endParaRPr>
          </a:p>
        </p:txBody>
      </p:sp>
      <p:sp>
        <p:nvSpPr>
          <p:cNvPr id="225" name="Google Shape;225;p18"/>
          <p:cNvSpPr/>
          <p:nvPr/>
        </p:nvSpPr>
        <p:spPr>
          <a:xfrm>
            <a:off x="1083825" y="5660224"/>
            <a:ext cx="2613900" cy="646500"/>
          </a:xfrm>
          <a:prstGeom prst="rect">
            <a:avLst/>
          </a:prstGeom>
          <a:solidFill>
            <a:srgbClr val="FFF2CC"/>
          </a:solidFill>
          <a:ln w="12700" cap="flat" cmpd="sng">
            <a:solidFill>
              <a:srgbClr val="42719B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</a:pPr>
            <a:r>
              <a:rPr lang="ar-SY" sz="3200" b="0" i="0" u="none" strike="noStrike" cap="none" dirty="0">
                <a:solidFill>
                  <a:schemeClr val="tx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جار</a:t>
            </a:r>
            <a:r>
              <a:rPr lang="ar-EG" sz="3200" b="0" i="0" u="none" strike="noStrike" cap="none" dirty="0">
                <a:solidFill>
                  <a:schemeClr val="tx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ٌّ</a:t>
            </a:r>
            <a:r>
              <a:rPr lang="ar-EG" sz="1600" b="0" i="0" u="none" strike="noStrike" cap="none" dirty="0">
                <a:solidFill>
                  <a:schemeClr val="tx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 </a:t>
            </a:r>
            <a:r>
              <a:rPr lang="ar-SY" sz="3200" b="0" i="0" u="none" strike="noStrike" cap="none" dirty="0">
                <a:solidFill>
                  <a:schemeClr val="tx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ومجرور</a:t>
            </a:r>
            <a:endParaRPr sz="3200" b="0" i="0" u="none" strike="noStrike" cap="none" dirty="0">
              <a:solidFill>
                <a:schemeClr val="tx1"/>
              </a:solidFill>
              <a:latin typeface="Scheherazade New" panose="01000600020000020003" pitchFamily="2" charset="-78"/>
              <a:ea typeface="Scheherazade New" panose="01000600020000020003" pitchFamily="2" charset="-78"/>
              <a:cs typeface="Scheherazade New" panose="01000600020000020003" pitchFamily="2" charset="-78"/>
              <a:sym typeface="Calibri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BFA75A9-0FEC-0514-8AE1-100752D6ACA5}"/>
              </a:ext>
            </a:extLst>
          </p:cNvPr>
          <p:cNvSpPr txBox="1"/>
          <p:nvPr/>
        </p:nvSpPr>
        <p:spPr>
          <a:xfrm>
            <a:off x="71718" y="6306724"/>
            <a:ext cx="4303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267DADB5-0EE0-4B7D-BA1F-D5AABA6FE3D1}" type="slidenum">
              <a:rPr lang="en-CA" b="1" smtClean="0">
                <a:solidFill>
                  <a:schemeClr val="bg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</a:rPr>
              <a:pPr algn="ctr"/>
              <a:t>17</a:t>
            </a:fld>
            <a:endParaRPr lang="en-CA" b="1" dirty="0">
              <a:solidFill>
                <a:schemeClr val="bg1"/>
              </a:solidFill>
              <a:latin typeface="Scheherazade New" panose="01000600020000020003" pitchFamily="2" charset="-78"/>
              <a:ea typeface="Scheherazade New" panose="01000600020000020003" pitchFamily="2" charset="-78"/>
              <a:cs typeface="Scheherazade New" panose="01000600020000020003" pitchFamily="2" charset="-78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9BBD188-6F50-B73E-66A2-1F48B4FA17A6}"/>
              </a:ext>
            </a:extLst>
          </p:cNvPr>
          <p:cNvSpPr txBox="1"/>
          <p:nvPr/>
        </p:nvSpPr>
        <p:spPr>
          <a:xfrm rot="16200000">
            <a:off x="-560217" y="2618251"/>
            <a:ext cx="178767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ar-EG" sz="1600" dirty="0">
                <a:solidFill>
                  <a:schemeClr val="bg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</a:rPr>
              <a:t>الأسماء الموصولة</a:t>
            </a:r>
            <a:r>
              <a:rPr lang="en-US" sz="1600" dirty="0">
                <a:solidFill>
                  <a:schemeClr val="bg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</a:rPr>
              <a:t> | B1</a:t>
            </a:r>
            <a:endParaRPr lang="en-CA" sz="1600" dirty="0">
              <a:solidFill>
                <a:schemeClr val="bg1"/>
              </a:solidFill>
              <a:latin typeface="Scheherazade New" panose="01000600020000020003" pitchFamily="2" charset="-78"/>
              <a:ea typeface="Scheherazade New" panose="01000600020000020003" pitchFamily="2" charset="-78"/>
              <a:cs typeface="Scheherazade New" panose="01000600020000020003" pitchFamily="2" charset="-78"/>
            </a:endParaRPr>
          </a:p>
        </p:txBody>
      </p:sp>
      <p:pic>
        <p:nvPicPr>
          <p:cNvPr id="7" name="Google Shape;144;p14" descr="Questions">
            <a:extLst>
              <a:ext uri="{FF2B5EF4-FFF2-40B4-BE49-F238E27FC236}">
                <a16:creationId xmlns:a16="http://schemas.microsoft.com/office/drawing/2014/main" id="{CD2C5C5F-4810-EC1A-A1B5-ACF0D37BD184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932717" y="2636871"/>
            <a:ext cx="2916116" cy="291611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2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/>
                                        <p:tgtEl>
                                          <p:spTgt spid="2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/>
                                        <p:tgtEl>
                                          <p:spTgt spid="2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/>
                                        <p:tgtEl>
                                          <p:spTgt spid="2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/>
                                        <p:tgtEl>
                                          <p:spTgt spid="2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0" name="Google Shape;230;p19"/>
          <p:cNvGrpSpPr/>
          <p:nvPr/>
        </p:nvGrpSpPr>
        <p:grpSpPr>
          <a:xfrm>
            <a:off x="1060736" y="1695450"/>
            <a:ext cx="10509438" cy="4582699"/>
            <a:chOff x="3080" y="1011270"/>
            <a:chExt cx="10509438" cy="3665471"/>
          </a:xfrm>
        </p:grpSpPr>
        <p:sp>
          <p:nvSpPr>
            <p:cNvPr id="231" name="Google Shape;231;p19"/>
            <p:cNvSpPr/>
            <p:nvPr/>
          </p:nvSpPr>
          <p:spPr>
            <a:xfrm>
              <a:off x="5135597" y="2408048"/>
              <a:ext cx="4032691" cy="639731"/>
            </a:xfrm>
            <a:custGeom>
              <a:avLst/>
              <a:gdLst/>
              <a:ahLst/>
              <a:cxnLst/>
              <a:rect l="l" t="t" r="r" b="b"/>
              <a:pathLst>
                <a:path w="120000" h="120000" extrusionOk="0">
                  <a:moveTo>
                    <a:pt x="0" y="0"/>
                  </a:moveTo>
                  <a:lnTo>
                    <a:pt x="0" y="81776"/>
                  </a:lnTo>
                  <a:lnTo>
                    <a:pt x="120000" y="81776"/>
                  </a:lnTo>
                  <a:lnTo>
                    <a:pt x="120000" y="120000"/>
                  </a:lnTo>
                </a:path>
              </a:pathLst>
            </a:custGeom>
            <a:noFill/>
            <a:ln w="12700" cap="flat" cmpd="sng">
              <a:solidFill>
                <a:schemeClr val="accent6"/>
              </a:solidFill>
              <a:prstDash val="solid"/>
              <a:miter lim="800000"/>
              <a:headEnd type="none" w="sm" len="sm"/>
              <a:tailEnd type="none" w="sm" len="sm"/>
            </a:ln>
          </p:spPr>
        </p:sp>
        <p:sp>
          <p:nvSpPr>
            <p:cNvPr id="232" name="Google Shape;232;p19"/>
            <p:cNvSpPr/>
            <p:nvPr/>
          </p:nvSpPr>
          <p:spPr>
            <a:xfrm>
              <a:off x="5135597" y="2408048"/>
              <a:ext cx="1344230" cy="639731"/>
            </a:xfrm>
            <a:custGeom>
              <a:avLst/>
              <a:gdLst/>
              <a:ahLst/>
              <a:cxnLst/>
              <a:rect l="l" t="t" r="r" b="b"/>
              <a:pathLst>
                <a:path w="120000" h="120000" extrusionOk="0">
                  <a:moveTo>
                    <a:pt x="0" y="0"/>
                  </a:moveTo>
                  <a:lnTo>
                    <a:pt x="0" y="81776"/>
                  </a:lnTo>
                  <a:lnTo>
                    <a:pt x="120000" y="81776"/>
                  </a:lnTo>
                  <a:lnTo>
                    <a:pt x="120000" y="120000"/>
                  </a:lnTo>
                </a:path>
              </a:pathLst>
            </a:custGeom>
            <a:noFill/>
            <a:ln w="12700" cap="flat" cmpd="sng">
              <a:solidFill>
                <a:schemeClr val="accent6"/>
              </a:solidFill>
              <a:prstDash val="solid"/>
              <a:miter lim="800000"/>
              <a:headEnd type="none" w="sm" len="sm"/>
              <a:tailEnd type="none" w="sm" len="sm"/>
            </a:ln>
          </p:spPr>
        </p:sp>
        <p:sp>
          <p:nvSpPr>
            <p:cNvPr id="233" name="Google Shape;233;p19"/>
            <p:cNvSpPr/>
            <p:nvPr/>
          </p:nvSpPr>
          <p:spPr>
            <a:xfrm>
              <a:off x="3791366" y="2408048"/>
              <a:ext cx="1344230" cy="639731"/>
            </a:xfrm>
            <a:custGeom>
              <a:avLst/>
              <a:gdLst/>
              <a:ahLst/>
              <a:cxnLst/>
              <a:rect l="l" t="t" r="r" b="b"/>
              <a:pathLst>
                <a:path w="120000" h="120000" extrusionOk="0">
                  <a:moveTo>
                    <a:pt x="120000" y="0"/>
                  </a:moveTo>
                  <a:lnTo>
                    <a:pt x="120000" y="81776"/>
                  </a:lnTo>
                  <a:lnTo>
                    <a:pt x="0" y="81776"/>
                  </a:lnTo>
                  <a:lnTo>
                    <a:pt x="0" y="120000"/>
                  </a:lnTo>
                </a:path>
              </a:pathLst>
            </a:custGeom>
            <a:noFill/>
            <a:ln w="12700" cap="flat" cmpd="sng">
              <a:solidFill>
                <a:schemeClr val="accent6"/>
              </a:solidFill>
              <a:prstDash val="solid"/>
              <a:miter lim="800000"/>
              <a:headEnd type="none" w="sm" len="sm"/>
              <a:tailEnd type="none" w="sm" len="sm"/>
            </a:ln>
          </p:spPr>
        </p:sp>
        <p:sp>
          <p:nvSpPr>
            <p:cNvPr id="234" name="Google Shape;234;p19"/>
            <p:cNvSpPr/>
            <p:nvPr/>
          </p:nvSpPr>
          <p:spPr>
            <a:xfrm>
              <a:off x="1102905" y="2408048"/>
              <a:ext cx="4032691" cy="639731"/>
            </a:xfrm>
            <a:custGeom>
              <a:avLst/>
              <a:gdLst/>
              <a:ahLst/>
              <a:cxnLst/>
              <a:rect l="l" t="t" r="r" b="b"/>
              <a:pathLst>
                <a:path w="120000" h="120000" extrusionOk="0">
                  <a:moveTo>
                    <a:pt x="120000" y="0"/>
                  </a:moveTo>
                  <a:lnTo>
                    <a:pt x="120000" y="81776"/>
                  </a:lnTo>
                  <a:lnTo>
                    <a:pt x="0" y="81776"/>
                  </a:lnTo>
                  <a:lnTo>
                    <a:pt x="0" y="120000"/>
                  </a:lnTo>
                </a:path>
              </a:pathLst>
            </a:custGeom>
            <a:noFill/>
            <a:ln w="12700" cap="flat" cmpd="sng">
              <a:solidFill>
                <a:schemeClr val="accent6"/>
              </a:solidFill>
              <a:prstDash val="solid"/>
              <a:miter lim="800000"/>
              <a:headEnd type="none" w="sm" len="sm"/>
              <a:tailEnd type="none" w="sm" len="sm"/>
            </a:ln>
          </p:spPr>
        </p:sp>
        <p:sp>
          <p:nvSpPr>
            <p:cNvPr id="235" name="Google Shape;235;p19"/>
            <p:cNvSpPr/>
            <p:nvPr/>
          </p:nvSpPr>
          <p:spPr>
            <a:xfrm>
              <a:off x="3007039" y="1011270"/>
              <a:ext cx="4257114" cy="1396777"/>
            </a:xfrm>
            <a:prstGeom prst="roundRect">
              <a:avLst>
                <a:gd name="adj" fmla="val 10000"/>
              </a:avLst>
            </a:prstGeom>
            <a:solidFill>
              <a:schemeClr val="accent4"/>
            </a:solidFill>
            <a:ln w="12700" cap="flat" cmpd="sng">
              <a:solidFill>
                <a:schemeClr val="lt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r" rtl="1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6" name="Google Shape;236;p19"/>
            <p:cNvSpPr/>
            <p:nvPr/>
          </p:nvSpPr>
          <p:spPr>
            <a:xfrm>
              <a:off x="3251445" y="1243455"/>
              <a:ext cx="4257114" cy="1396777"/>
            </a:xfrm>
            <a:prstGeom prst="roundRect">
              <a:avLst>
                <a:gd name="adj" fmla="val 10000"/>
              </a:avLst>
            </a:prstGeom>
            <a:solidFill>
              <a:schemeClr val="lt1">
                <a:alpha val="89019"/>
              </a:schemeClr>
            </a:solidFill>
            <a:ln w="12700" cap="flat" cmpd="sng">
              <a:solidFill>
                <a:schemeClr val="accent4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r" rtl="1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7" name="Google Shape;237;p19"/>
            <p:cNvSpPr txBox="1"/>
            <p:nvPr/>
          </p:nvSpPr>
          <p:spPr>
            <a:xfrm>
              <a:off x="3292355" y="1284365"/>
              <a:ext cx="4175294" cy="131495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02850" tIns="102850" rIns="102850" bIns="102850" anchor="ctr" anchorCtr="0">
              <a:noAutofit/>
            </a:bodyPr>
            <a:lstStyle/>
            <a:p>
              <a:pPr marL="0" marR="0" lvl="0" indent="0" algn="ctr" rtl="1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700"/>
                <a:buFont typeface="Arial"/>
                <a:buNone/>
              </a:pPr>
              <a:r>
                <a:rPr lang="ar-SY" sz="3600" b="1" i="0" u="none" strike="noStrike" cap="none" dirty="0">
                  <a:solidFill>
                    <a:schemeClr val="dk1"/>
                  </a:solidFill>
                  <a:latin typeface="Scheherazade New" panose="01000600020000020003" pitchFamily="2" charset="-78"/>
                  <a:ea typeface="Scheherazade New" panose="01000600020000020003" pitchFamily="2" charset="-78"/>
                  <a:cs typeface="Scheherazade New" panose="01000600020000020003" pitchFamily="2" charset="-78"/>
                  <a:sym typeface="Calibri"/>
                </a:rPr>
                <a:t>أنواع جملة الصّ</a:t>
              </a:r>
              <a:r>
                <a:rPr lang="ar-EG" sz="3600" b="1" i="0" u="none" strike="noStrike" cap="none" dirty="0">
                  <a:solidFill>
                    <a:schemeClr val="dk1"/>
                  </a:solidFill>
                  <a:latin typeface="Scheherazade New" panose="01000600020000020003" pitchFamily="2" charset="-78"/>
                  <a:ea typeface="Scheherazade New" panose="01000600020000020003" pitchFamily="2" charset="-78"/>
                  <a:cs typeface="Scheherazade New" panose="01000600020000020003" pitchFamily="2" charset="-78"/>
                  <a:sym typeface="Calibri"/>
                </a:rPr>
                <a:t>ِ</a:t>
              </a:r>
              <a:r>
                <a:rPr lang="ar-SY" sz="3600" b="1" i="0" u="none" strike="noStrike" cap="none" dirty="0">
                  <a:solidFill>
                    <a:schemeClr val="dk1"/>
                  </a:solidFill>
                  <a:latin typeface="Scheherazade New" panose="01000600020000020003" pitchFamily="2" charset="-78"/>
                  <a:ea typeface="Scheherazade New" panose="01000600020000020003" pitchFamily="2" charset="-78"/>
                  <a:cs typeface="Scheherazade New" panose="01000600020000020003" pitchFamily="2" charset="-78"/>
                  <a:sym typeface="Calibri"/>
                </a:rPr>
                <a:t>ل</a:t>
              </a:r>
              <a:r>
                <a:rPr lang="ar-EG" sz="3600" b="1" i="0" u="none" strike="noStrike" cap="none" dirty="0">
                  <a:solidFill>
                    <a:schemeClr val="dk1"/>
                  </a:solidFill>
                  <a:latin typeface="Scheherazade New" panose="01000600020000020003" pitchFamily="2" charset="-78"/>
                  <a:ea typeface="Scheherazade New" panose="01000600020000020003" pitchFamily="2" charset="-78"/>
                  <a:cs typeface="Scheherazade New" panose="01000600020000020003" pitchFamily="2" charset="-78"/>
                  <a:sym typeface="Calibri"/>
                </a:rPr>
                <a:t>َ</a:t>
              </a:r>
              <a:r>
                <a:rPr lang="ar-SY" sz="3600" b="1" i="0" u="none" strike="noStrike" cap="none" dirty="0">
                  <a:solidFill>
                    <a:schemeClr val="dk1"/>
                  </a:solidFill>
                  <a:latin typeface="Scheherazade New" panose="01000600020000020003" pitchFamily="2" charset="-78"/>
                  <a:ea typeface="Scheherazade New" panose="01000600020000020003" pitchFamily="2" charset="-78"/>
                  <a:cs typeface="Scheherazade New" panose="01000600020000020003" pitchFamily="2" charset="-78"/>
                  <a:sym typeface="Calibri"/>
                </a:rPr>
                <a:t>ة</a:t>
              </a:r>
              <a:endParaRPr sz="3600" b="1" i="0" u="none" strike="noStrike" cap="none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endParaRPr>
            </a:p>
          </p:txBody>
        </p:sp>
        <p:sp>
          <p:nvSpPr>
            <p:cNvPr id="238" name="Google Shape;238;p19"/>
            <p:cNvSpPr/>
            <p:nvPr/>
          </p:nvSpPr>
          <p:spPr>
            <a:xfrm>
              <a:off x="3080" y="3047779"/>
              <a:ext cx="2199649" cy="1396777"/>
            </a:xfrm>
            <a:prstGeom prst="roundRect">
              <a:avLst>
                <a:gd name="adj" fmla="val 10000"/>
              </a:avLst>
            </a:prstGeom>
            <a:solidFill>
              <a:schemeClr val="accent6"/>
            </a:solidFill>
            <a:ln w="12700" cap="flat" cmpd="sng">
              <a:solidFill>
                <a:schemeClr val="lt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r" rtl="1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9" name="Google Shape;239;p19"/>
            <p:cNvSpPr/>
            <p:nvPr/>
          </p:nvSpPr>
          <p:spPr>
            <a:xfrm>
              <a:off x="247486" y="3279964"/>
              <a:ext cx="2199649" cy="1396777"/>
            </a:xfrm>
            <a:prstGeom prst="roundRect">
              <a:avLst>
                <a:gd name="adj" fmla="val 10000"/>
              </a:avLst>
            </a:prstGeom>
            <a:solidFill>
              <a:schemeClr val="lt1">
                <a:alpha val="89019"/>
              </a:schemeClr>
            </a:solidFill>
            <a:ln w="12700" cap="flat" cmpd="sng">
              <a:solidFill>
                <a:schemeClr val="accent6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r" rtl="1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0" name="Google Shape;240;p19"/>
            <p:cNvSpPr txBox="1"/>
            <p:nvPr/>
          </p:nvSpPr>
          <p:spPr>
            <a:xfrm>
              <a:off x="288396" y="3320874"/>
              <a:ext cx="2117829" cy="131495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02850" tIns="102850" rIns="102850" bIns="102850" anchor="ctr" anchorCtr="0">
              <a:noAutofit/>
            </a:bodyPr>
            <a:lstStyle/>
            <a:p>
              <a:pPr marL="0" marR="0" lvl="0" indent="0" algn="ctr" rtl="1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700"/>
                <a:buFont typeface="Arial"/>
                <a:buNone/>
              </a:pPr>
              <a:r>
                <a:rPr lang="ar-SY" sz="2800" b="1" i="0" u="none" strike="noStrike" cap="none" dirty="0">
                  <a:solidFill>
                    <a:schemeClr val="dk1"/>
                  </a:solidFill>
                  <a:latin typeface="Scheherazade New" panose="01000600020000020003" pitchFamily="2" charset="-78"/>
                  <a:ea typeface="Scheherazade New" panose="01000600020000020003" pitchFamily="2" charset="-78"/>
                  <a:cs typeface="Scheherazade New" panose="01000600020000020003" pitchFamily="2" charset="-78"/>
                  <a:sym typeface="Calibri"/>
                </a:rPr>
                <a:t>ظرف</a:t>
              </a:r>
              <a:r>
                <a:rPr lang="ar-SY" sz="2800" b="0" i="0" u="none" strike="noStrike" cap="none" dirty="0">
                  <a:solidFill>
                    <a:schemeClr val="dk1"/>
                  </a:solidFill>
                  <a:latin typeface="Scheherazade New" panose="01000600020000020003" pitchFamily="2" charset="-78"/>
                  <a:ea typeface="Scheherazade New" panose="01000600020000020003" pitchFamily="2" charset="-78"/>
                  <a:cs typeface="Scheherazade New" panose="01000600020000020003" pitchFamily="2" charset="-78"/>
                  <a:sym typeface="Calibri"/>
                </a:rPr>
                <a:t> </a:t>
              </a:r>
              <a:endParaRPr sz="16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marL="0" marR="0" lvl="0" indent="0" algn="ctr" rtl="1">
                <a:lnSpc>
                  <a:spcPct val="150000"/>
                </a:lnSpc>
                <a:spcBef>
                  <a:spcPts val="945"/>
                </a:spcBef>
                <a:spcAft>
                  <a:spcPts val="0"/>
                </a:spcAft>
                <a:buClr>
                  <a:srgbClr val="000000"/>
                </a:buClr>
                <a:buSzPts val="2700"/>
                <a:buFont typeface="Arial"/>
                <a:buNone/>
              </a:pPr>
              <a:r>
                <a:rPr lang="ar-SY" sz="2700" b="0" i="0" u="none" strike="noStrike" cap="none" dirty="0">
                  <a:solidFill>
                    <a:schemeClr val="dk1"/>
                  </a:solidFill>
                  <a:latin typeface="Scheherazade New" panose="01000600020000020003" pitchFamily="2" charset="-78"/>
                  <a:ea typeface="Scheherazade New" panose="01000600020000020003" pitchFamily="2" charset="-78"/>
                  <a:cs typeface="Scheherazade New" panose="01000600020000020003" pitchFamily="2" charset="-78"/>
                  <a:sym typeface="Calibri"/>
                </a:rPr>
                <a:t>(شبه جملة )</a:t>
              </a:r>
              <a:endParaRPr sz="2700" b="0" i="0" u="none" strike="noStrike" cap="none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endParaRPr>
            </a:p>
          </p:txBody>
        </p:sp>
        <p:sp>
          <p:nvSpPr>
            <p:cNvPr id="241" name="Google Shape;241;p19"/>
            <p:cNvSpPr/>
            <p:nvPr/>
          </p:nvSpPr>
          <p:spPr>
            <a:xfrm>
              <a:off x="2691541" y="3047779"/>
              <a:ext cx="2199649" cy="1396777"/>
            </a:xfrm>
            <a:prstGeom prst="roundRect">
              <a:avLst>
                <a:gd name="adj" fmla="val 10000"/>
              </a:avLst>
            </a:prstGeom>
            <a:solidFill>
              <a:schemeClr val="accent6"/>
            </a:solidFill>
            <a:ln w="12700" cap="flat" cmpd="sng">
              <a:solidFill>
                <a:schemeClr val="lt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r" rtl="1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2" name="Google Shape;242;p19"/>
            <p:cNvSpPr/>
            <p:nvPr/>
          </p:nvSpPr>
          <p:spPr>
            <a:xfrm>
              <a:off x="2935947" y="3279964"/>
              <a:ext cx="2199649" cy="1396777"/>
            </a:xfrm>
            <a:prstGeom prst="roundRect">
              <a:avLst>
                <a:gd name="adj" fmla="val 10000"/>
              </a:avLst>
            </a:prstGeom>
            <a:solidFill>
              <a:schemeClr val="lt1">
                <a:alpha val="89019"/>
              </a:schemeClr>
            </a:solidFill>
            <a:ln w="12700" cap="flat" cmpd="sng">
              <a:solidFill>
                <a:schemeClr val="accent6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r" rtl="1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3" name="Google Shape;243;p19"/>
            <p:cNvSpPr txBox="1"/>
            <p:nvPr/>
          </p:nvSpPr>
          <p:spPr>
            <a:xfrm>
              <a:off x="2976857" y="3320874"/>
              <a:ext cx="2117829" cy="131495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02850" tIns="102850" rIns="102850" bIns="102850" anchor="ctr" anchorCtr="0">
              <a:noAutofit/>
            </a:bodyPr>
            <a:lstStyle/>
            <a:p>
              <a:pPr marL="0" marR="0" lvl="0" indent="0" algn="ctr" rtl="1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700"/>
                <a:buFont typeface="Arial"/>
                <a:buNone/>
              </a:pPr>
              <a:r>
                <a:rPr lang="ar-SY" sz="2800" b="1" i="0" u="none" strike="noStrike" cap="none" dirty="0">
                  <a:solidFill>
                    <a:schemeClr val="dk1"/>
                  </a:solidFill>
                  <a:latin typeface="Scheherazade New" panose="01000600020000020003" pitchFamily="2" charset="-78"/>
                  <a:ea typeface="Scheherazade New" panose="01000600020000020003" pitchFamily="2" charset="-78"/>
                  <a:cs typeface="Scheherazade New" panose="01000600020000020003" pitchFamily="2" charset="-78"/>
                  <a:sym typeface="Calibri"/>
                </a:rPr>
                <a:t>جار</a:t>
              </a:r>
              <a:r>
                <a:rPr lang="ar-EG" sz="2800" b="1" i="0" u="none" strike="noStrike" cap="none" dirty="0">
                  <a:solidFill>
                    <a:schemeClr val="dk1"/>
                  </a:solidFill>
                  <a:latin typeface="Scheherazade New" panose="01000600020000020003" pitchFamily="2" charset="-78"/>
                  <a:ea typeface="Scheherazade New" panose="01000600020000020003" pitchFamily="2" charset="-78"/>
                  <a:cs typeface="Scheherazade New" panose="01000600020000020003" pitchFamily="2" charset="-78"/>
                  <a:sym typeface="Calibri"/>
                </a:rPr>
                <a:t>ٌّ</a:t>
              </a:r>
              <a:r>
                <a:rPr lang="ar-SY" sz="2800" b="1" i="0" u="none" strike="noStrike" cap="none" dirty="0">
                  <a:solidFill>
                    <a:schemeClr val="dk1"/>
                  </a:solidFill>
                  <a:latin typeface="Scheherazade New" panose="01000600020000020003" pitchFamily="2" charset="-78"/>
                  <a:ea typeface="Scheherazade New" panose="01000600020000020003" pitchFamily="2" charset="-78"/>
                  <a:cs typeface="Scheherazade New" panose="01000600020000020003" pitchFamily="2" charset="-78"/>
                  <a:sym typeface="Calibri"/>
                </a:rPr>
                <a:t> ومجرور</a:t>
              </a:r>
              <a:endParaRPr sz="2800" b="1" i="0" u="none" strike="noStrike" cap="none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endParaRPr>
            </a:p>
            <a:p>
              <a:pPr marL="0" marR="0" lvl="0" indent="0" algn="ctr" rtl="1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700"/>
                <a:buFont typeface="Arial"/>
                <a:buNone/>
              </a:pPr>
              <a:r>
                <a:rPr lang="ar-SY" sz="2800" b="0" i="0" u="none" strike="noStrike" cap="none" dirty="0">
                  <a:solidFill>
                    <a:schemeClr val="dk1"/>
                  </a:solidFill>
                  <a:latin typeface="Scheherazade New" panose="01000600020000020003" pitchFamily="2" charset="-78"/>
                  <a:ea typeface="Scheherazade New" panose="01000600020000020003" pitchFamily="2" charset="-78"/>
                  <a:cs typeface="Scheherazade New" panose="01000600020000020003" pitchFamily="2" charset="-78"/>
                  <a:sym typeface="Calibri"/>
                </a:rPr>
                <a:t>(شبه جملة)</a:t>
              </a:r>
              <a:endParaRPr sz="2800" b="0" i="0" u="none" strike="noStrike" cap="none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endParaRPr>
            </a:p>
          </p:txBody>
        </p:sp>
        <p:sp>
          <p:nvSpPr>
            <p:cNvPr id="244" name="Google Shape;244;p19"/>
            <p:cNvSpPr/>
            <p:nvPr/>
          </p:nvSpPr>
          <p:spPr>
            <a:xfrm>
              <a:off x="5380002" y="3047779"/>
              <a:ext cx="2199649" cy="1396777"/>
            </a:xfrm>
            <a:prstGeom prst="roundRect">
              <a:avLst>
                <a:gd name="adj" fmla="val 10000"/>
              </a:avLst>
            </a:prstGeom>
            <a:solidFill>
              <a:schemeClr val="accent6"/>
            </a:solidFill>
            <a:ln w="12700" cap="flat" cmpd="sng">
              <a:solidFill>
                <a:schemeClr val="lt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r" rtl="1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5" name="Google Shape;245;p19"/>
            <p:cNvSpPr/>
            <p:nvPr/>
          </p:nvSpPr>
          <p:spPr>
            <a:xfrm>
              <a:off x="5624408" y="3279964"/>
              <a:ext cx="2199649" cy="1396777"/>
            </a:xfrm>
            <a:prstGeom prst="roundRect">
              <a:avLst>
                <a:gd name="adj" fmla="val 10000"/>
              </a:avLst>
            </a:prstGeom>
            <a:solidFill>
              <a:schemeClr val="lt1">
                <a:alpha val="89019"/>
              </a:schemeClr>
            </a:solidFill>
            <a:ln w="12700" cap="flat" cmpd="sng">
              <a:solidFill>
                <a:schemeClr val="accent6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r" rtl="1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6" name="Google Shape;246;p19"/>
            <p:cNvSpPr txBox="1"/>
            <p:nvPr/>
          </p:nvSpPr>
          <p:spPr>
            <a:xfrm>
              <a:off x="5665318" y="3320874"/>
              <a:ext cx="2117829" cy="131495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02850" tIns="102850" rIns="102850" bIns="102850" anchor="ctr" anchorCtr="0">
              <a:noAutofit/>
            </a:bodyPr>
            <a:lstStyle/>
            <a:p>
              <a:pPr marL="0" marR="0" lvl="0" indent="0" algn="ctr" rtl="1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700"/>
                <a:buFont typeface="Arial"/>
                <a:buNone/>
              </a:pPr>
              <a:r>
                <a:rPr lang="ar-SY" sz="2800" b="1" i="0" u="none" strike="noStrike" cap="none" dirty="0">
                  <a:solidFill>
                    <a:schemeClr val="dk1"/>
                  </a:solidFill>
                  <a:latin typeface="Scheherazade New" panose="01000600020000020003" pitchFamily="2" charset="-78"/>
                  <a:ea typeface="Scheherazade New" panose="01000600020000020003" pitchFamily="2" charset="-78"/>
                  <a:cs typeface="Scheherazade New" panose="01000600020000020003" pitchFamily="2" charset="-78"/>
                  <a:sym typeface="Calibri"/>
                </a:rPr>
                <a:t>جملة فعلية</a:t>
              </a:r>
              <a:endParaRPr sz="2800" b="1" i="0" u="none" strike="noStrike" cap="none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endParaRPr>
            </a:p>
          </p:txBody>
        </p:sp>
        <p:sp>
          <p:nvSpPr>
            <p:cNvPr id="247" name="Google Shape;247;p19"/>
            <p:cNvSpPr/>
            <p:nvPr/>
          </p:nvSpPr>
          <p:spPr>
            <a:xfrm>
              <a:off x="8068463" y="3047779"/>
              <a:ext cx="2199649" cy="1396777"/>
            </a:xfrm>
            <a:prstGeom prst="roundRect">
              <a:avLst>
                <a:gd name="adj" fmla="val 10000"/>
              </a:avLst>
            </a:prstGeom>
            <a:solidFill>
              <a:schemeClr val="accent6"/>
            </a:solidFill>
            <a:ln w="12700" cap="flat" cmpd="sng">
              <a:solidFill>
                <a:schemeClr val="lt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r" rtl="1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8" name="Google Shape;248;p19"/>
            <p:cNvSpPr/>
            <p:nvPr/>
          </p:nvSpPr>
          <p:spPr>
            <a:xfrm>
              <a:off x="8312869" y="3279964"/>
              <a:ext cx="2199649" cy="1396777"/>
            </a:xfrm>
            <a:prstGeom prst="roundRect">
              <a:avLst>
                <a:gd name="adj" fmla="val 10000"/>
              </a:avLst>
            </a:prstGeom>
            <a:solidFill>
              <a:schemeClr val="lt1">
                <a:alpha val="89019"/>
              </a:schemeClr>
            </a:solidFill>
            <a:ln w="12700" cap="flat" cmpd="sng">
              <a:solidFill>
                <a:schemeClr val="accent6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r" rtl="1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9" name="Google Shape;249;p19"/>
            <p:cNvSpPr txBox="1"/>
            <p:nvPr/>
          </p:nvSpPr>
          <p:spPr>
            <a:xfrm>
              <a:off x="8353779" y="3320874"/>
              <a:ext cx="2117829" cy="131495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02850" tIns="102850" rIns="102850" bIns="102850" anchor="ctr" anchorCtr="0">
              <a:noAutofit/>
            </a:bodyPr>
            <a:lstStyle/>
            <a:p>
              <a:pPr marL="0" marR="0" lvl="0" indent="0" algn="ctr" rtl="1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700"/>
                <a:buFont typeface="Arial"/>
                <a:buNone/>
              </a:pPr>
              <a:r>
                <a:rPr lang="ar-SY" sz="2800" b="1" i="0" u="none" strike="noStrike" cap="none" dirty="0">
                  <a:solidFill>
                    <a:schemeClr val="dk1"/>
                  </a:solidFill>
                  <a:latin typeface="Scheherazade New" panose="01000600020000020003" pitchFamily="2" charset="-78"/>
                  <a:ea typeface="Scheherazade New" panose="01000600020000020003" pitchFamily="2" charset="-78"/>
                  <a:cs typeface="Scheherazade New" panose="01000600020000020003" pitchFamily="2" charset="-78"/>
                  <a:sym typeface="Calibri"/>
                </a:rPr>
                <a:t>جملة اسمية</a:t>
              </a:r>
              <a:endParaRPr sz="2800" b="1" i="0" u="none" strike="noStrike" cap="none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endParaRPr>
            </a:p>
          </p:txBody>
        </p:sp>
      </p:grpSp>
      <p:sp>
        <p:nvSpPr>
          <p:cNvPr id="3" name="TextBox 2">
            <a:extLst>
              <a:ext uri="{FF2B5EF4-FFF2-40B4-BE49-F238E27FC236}">
                <a16:creationId xmlns:a16="http://schemas.microsoft.com/office/drawing/2014/main" id="{5D1DF82C-078E-FDD3-1015-68E3789953D0}"/>
              </a:ext>
            </a:extLst>
          </p:cNvPr>
          <p:cNvSpPr txBox="1"/>
          <p:nvPr/>
        </p:nvSpPr>
        <p:spPr>
          <a:xfrm>
            <a:off x="71718" y="6306724"/>
            <a:ext cx="4303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267DADB5-0EE0-4B7D-BA1F-D5AABA6FE3D1}" type="slidenum">
              <a:rPr lang="en-CA" b="1" smtClean="0">
                <a:solidFill>
                  <a:schemeClr val="bg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</a:rPr>
              <a:pPr algn="ctr"/>
              <a:t>18</a:t>
            </a:fld>
            <a:endParaRPr lang="en-CA" b="1" dirty="0">
              <a:solidFill>
                <a:schemeClr val="bg1"/>
              </a:solidFill>
              <a:latin typeface="Scheherazade New" panose="01000600020000020003" pitchFamily="2" charset="-78"/>
              <a:ea typeface="Scheherazade New" panose="01000600020000020003" pitchFamily="2" charset="-78"/>
              <a:cs typeface="Scheherazade New" panose="01000600020000020003" pitchFamily="2" charset="-78"/>
            </a:endParaRPr>
          </a:p>
        </p:txBody>
      </p:sp>
      <p:sp>
        <p:nvSpPr>
          <p:cNvPr id="4" name="Google Shape;182;p13">
            <a:extLst>
              <a:ext uri="{FF2B5EF4-FFF2-40B4-BE49-F238E27FC236}">
                <a16:creationId xmlns:a16="http://schemas.microsoft.com/office/drawing/2014/main" id="{C3EC3D50-E91D-6317-E764-4FD0782CD2DA}"/>
              </a:ext>
            </a:extLst>
          </p:cNvPr>
          <p:cNvSpPr txBox="1">
            <a:spLocks/>
          </p:cNvSpPr>
          <p:nvPr/>
        </p:nvSpPr>
        <p:spPr>
          <a:xfrm>
            <a:off x="1466850" y="61867"/>
            <a:ext cx="8334374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ctr" rtl="1">
              <a:buSzPts val="4800"/>
            </a:pPr>
            <a:r>
              <a:rPr lang="ar-EG" sz="3600" b="1" dirty="0">
                <a:solidFill>
                  <a:schemeClr val="lt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جملة صِلَة الموصول</a:t>
            </a:r>
            <a:endParaRPr lang="ar-SY" sz="3600" b="1" dirty="0">
              <a:solidFill>
                <a:schemeClr val="lt1"/>
              </a:solidFill>
              <a:latin typeface="Scheherazade New" panose="01000600020000020003" pitchFamily="2" charset="-78"/>
              <a:ea typeface="Scheherazade New" panose="01000600020000020003" pitchFamily="2" charset="-78"/>
              <a:cs typeface="Scheherazade New" panose="01000600020000020003" pitchFamily="2" charset="-78"/>
              <a:sym typeface="Calibri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47A4644-C150-BF50-670A-351288A5BF92}"/>
              </a:ext>
            </a:extLst>
          </p:cNvPr>
          <p:cNvSpPr txBox="1"/>
          <p:nvPr/>
        </p:nvSpPr>
        <p:spPr>
          <a:xfrm rot="16200000">
            <a:off x="-560217" y="2618251"/>
            <a:ext cx="178767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ar-EG" sz="1600" dirty="0">
                <a:solidFill>
                  <a:schemeClr val="bg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</a:rPr>
              <a:t>الأسماء الموصولة</a:t>
            </a:r>
            <a:r>
              <a:rPr lang="en-US" sz="1600" dirty="0">
                <a:solidFill>
                  <a:schemeClr val="bg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</a:rPr>
              <a:t> | B1</a:t>
            </a:r>
            <a:endParaRPr lang="en-CA" sz="1600" dirty="0">
              <a:solidFill>
                <a:schemeClr val="bg1"/>
              </a:solidFill>
              <a:latin typeface="Scheherazade New" panose="01000600020000020003" pitchFamily="2" charset="-78"/>
              <a:ea typeface="Scheherazade New" panose="01000600020000020003" pitchFamily="2" charset="-78"/>
              <a:cs typeface="Scheherazade New" panose="01000600020000020003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4" name="Google Shape;254;p20"/>
          <p:cNvSpPr txBox="1">
            <a:spLocks noGrp="1"/>
          </p:cNvSpPr>
          <p:nvPr>
            <p:ph type="title"/>
          </p:nvPr>
        </p:nvSpPr>
        <p:spPr>
          <a:xfrm>
            <a:off x="1495424" y="288925"/>
            <a:ext cx="8294751" cy="8296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1">
              <a:buSzPts val="4800"/>
              <a:buFont typeface="Arial"/>
              <a:buNone/>
            </a:pPr>
            <a:r>
              <a:rPr lang="ar-SY" sz="3600" b="1" dirty="0">
                <a:solidFill>
                  <a:schemeClr val="lt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كيف ن</a:t>
            </a:r>
            <a:r>
              <a:rPr lang="ar-EG" sz="3600" b="1" dirty="0">
                <a:solidFill>
                  <a:schemeClr val="lt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ُ</a:t>
            </a:r>
            <a:r>
              <a:rPr lang="ar-SY" sz="3600" b="1" dirty="0">
                <a:solidFill>
                  <a:schemeClr val="lt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عر</a:t>
            </a:r>
            <a:r>
              <a:rPr lang="ar-EG" sz="3600" b="1" dirty="0">
                <a:solidFill>
                  <a:schemeClr val="lt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ِ</a:t>
            </a:r>
            <a:r>
              <a:rPr lang="ar-SY" sz="3600" b="1" dirty="0">
                <a:solidFill>
                  <a:schemeClr val="lt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ب جملة ص</a:t>
            </a:r>
            <a:r>
              <a:rPr lang="ar-EG" sz="3600" b="1" dirty="0">
                <a:solidFill>
                  <a:schemeClr val="lt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ِ</a:t>
            </a:r>
            <a:r>
              <a:rPr lang="ar-SY" sz="3600" b="1" dirty="0">
                <a:solidFill>
                  <a:schemeClr val="lt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ل</a:t>
            </a:r>
            <a:r>
              <a:rPr lang="ar-EG" sz="3600" b="1" dirty="0">
                <a:solidFill>
                  <a:schemeClr val="lt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َ</a:t>
            </a:r>
            <a:r>
              <a:rPr lang="ar-SY" sz="3600" b="1" dirty="0">
                <a:solidFill>
                  <a:schemeClr val="lt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ة الموصول؟</a:t>
            </a:r>
            <a:endParaRPr sz="3600" b="1" dirty="0">
              <a:solidFill>
                <a:schemeClr val="lt1"/>
              </a:solidFill>
              <a:latin typeface="Scheherazade New" panose="01000600020000020003" pitchFamily="2" charset="-78"/>
              <a:ea typeface="Scheherazade New" panose="01000600020000020003" pitchFamily="2" charset="-78"/>
              <a:cs typeface="Scheherazade New" panose="01000600020000020003" pitchFamily="2" charset="-78"/>
              <a:sym typeface="Calibri"/>
            </a:endParaRPr>
          </a:p>
        </p:txBody>
      </p:sp>
      <p:sp>
        <p:nvSpPr>
          <p:cNvPr id="255" name="Google Shape;255;p20"/>
          <p:cNvSpPr txBox="1">
            <a:spLocks noGrp="1"/>
          </p:cNvSpPr>
          <p:nvPr>
            <p:ph type="body" idx="1"/>
          </p:nvPr>
        </p:nvSpPr>
        <p:spPr>
          <a:xfrm>
            <a:off x="1201293" y="3070175"/>
            <a:ext cx="10515600" cy="12223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</a:pPr>
            <a:r>
              <a:rPr lang="ar-SY" sz="4400" b="0" i="0" u="none" strike="noStrike" cap="none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      جملة صلة الموصول لا محلّ</a:t>
            </a:r>
            <a:r>
              <a:rPr lang="ar-EG" sz="4400" b="0" i="0" u="none" strike="noStrike" cap="none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َ</a:t>
            </a:r>
            <a:r>
              <a:rPr lang="ar-SY" sz="4400" b="0" i="0" u="none" strike="noStrike" cap="none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 لها من الإعراب</a:t>
            </a:r>
            <a:endParaRPr sz="4400" b="0" i="0" u="none" strike="noStrike" cap="none" dirty="0">
              <a:solidFill>
                <a:schemeClr val="dk1"/>
              </a:solidFill>
              <a:latin typeface="Scheherazade New" panose="01000600020000020003" pitchFamily="2" charset="-78"/>
              <a:ea typeface="Scheherazade New" panose="01000600020000020003" pitchFamily="2" charset="-78"/>
              <a:cs typeface="Scheherazade New" panose="01000600020000020003" pitchFamily="2" charset="-78"/>
              <a:sym typeface="Calibri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9C063DE-5D29-7BAC-6399-764B88D96AF1}"/>
              </a:ext>
            </a:extLst>
          </p:cNvPr>
          <p:cNvSpPr txBox="1"/>
          <p:nvPr/>
        </p:nvSpPr>
        <p:spPr>
          <a:xfrm>
            <a:off x="71718" y="6306724"/>
            <a:ext cx="4303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267DADB5-0EE0-4B7D-BA1F-D5AABA6FE3D1}" type="slidenum">
              <a:rPr lang="en-CA" b="1" smtClean="0">
                <a:solidFill>
                  <a:schemeClr val="bg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</a:rPr>
              <a:pPr algn="ctr"/>
              <a:t>19</a:t>
            </a:fld>
            <a:endParaRPr lang="en-CA" b="1" dirty="0">
              <a:solidFill>
                <a:schemeClr val="bg1"/>
              </a:solidFill>
              <a:latin typeface="Scheherazade New" panose="01000600020000020003" pitchFamily="2" charset="-78"/>
              <a:ea typeface="Scheherazade New" panose="01000600020000020003" pitchFamily="2" charset="-78"/>
              <a:cs typeface="Scheherazade New" panose="01000600020000020003" pitchFamily="2" charset="-78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15FF144-0CEC-E2F5-D185-80D0DB78E2BA}"/>
              </a:ext>
            </a:extLst>
          </p:cNvPr>
          <p:cNvSpPr txBox="1"/>
          <p:nvPr/>
        </p:nvSpPr>
        <p:spPr>
          <a:xfrm rot="16200000">
            <a:off x="-560217" y="2618251"/>
            <a:ext cx="178767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ar-EG" sz="1600" dirty="0">
                <a:solidFill>
                  <a:schemeClr val="bg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</a:rPr>
              <a:t>الأسماء الموصولة</a:t>
            </a:r>
            <a:r>
              <a:rPr lang="en-US" sz="1600" dirty="0">
                <a:solidFill>
                  <a:schemeClr val="bg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</a:rPr>
              <a:t> | B1</a:t>
            </a:r>
            <a:endParaRPr lang="en-CA" sz="1600" dirty="0">
              <a:solidFill>
                <a:schemeClr val="bg1"/>
              </a:solidFill>
              <a:latin typeface="Scheherazade New" panose="01000600020000020003" pitchFamily="2" charset="-78"/>
              <a:ea typeface="Scheherazade New" panose="01000600020000020003" pitchFamily="2" charset="-78"/>
              <a:cs typeface="Scheherazade New" panose="01000600020000020003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2">
            <a:extLst>
              <a:ext uri="{FF2B5EF4-FFF2-40B4-BE49-F238E27FC236}">
                <a16:creationId xmlns:a16="http://schemas.microsoft.com/office/drawing/2014/main" id="{906E16CA-D43B-2F4C-BC4D-04EF49E90B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84B88-F3D9-6A4F-9660-1A0A1E561ED7}" type="slidenum">
              <a:rPr lang="en-US" smtClean="0"/>
              <a:t>2</a:t>
            </a:fld>
            <a:endParaRPr lang="en-US" dirty="0"/>
          </a:p>
        </p:txBody>
      </p:sp>
      <p:graphicFrame>
        <p:nvGraphicFramePr>
          <p:cNvPr id="2" name="Diagram 1">
            <a:extLst>
              <a:ext uri="{FF2B5EF4-FFF2-40B4-BE49-F238E27FC236}">
                <a16:creationId xmlns:a16="http://schemas.microsoft.com/office/drawing/2014/main" id="{9885ED6F-0592-4244-9460-C325C7FA2B1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444936230"/>
              </p:ext>
            </p:extLst>
          </p:nvPr>
        </p:nvGraphicFramePr>
        <p:xfrm>
          <a:off x="0" y="0"/>
          <a:ext cx="10495722" cy="652780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Rectangle 2">
            <a:extLst>
              <a:ext uri="{FF2B5EF4-FFF2-40B4-BE49-F238E27FC236}">
                <a16:creationId xmlns:a16="http://schemas.microsoft.com/office/drawing/2014/main" id="{54272250-AC5D-0F9B-60CA-292DCBFBFF61}"/>
              </a:ext>
            </a:extLst>
          </p:cNvPr>
          <p:cNvSpPr/>
          <p:nvPr/>
        </p:nvSpPr>
        <p:spPr>
          <a:xfrm>
            <a:off x="2488019" y="5431317"/>
            <a:ext cx="8133907" cy="859314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7846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0EA2069B-3659-4929-8E8C-525B8015012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graphicEl>
                                              <a:dgm id="{0EA2069B-3659-4929-8E8C-525B8015012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DCB64462-C54F-4F86-8F6D-7F6FEEF1E1B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graphicEl>
                                              <a:dgm id="{DCB64462-C54F-4F86-8F6D-7F6FEEF1E1B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88AB7A23-D7D4-4061-B404-36364C057BF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graphicEl>
                                              <a:dgm id="{88AB7A23-D7D4-4061-B404-36364C057BF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8387AD6A-4F27-4B95-A562-1683FBF649F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graphicEl>
                                              <a:dgm id="{8387AD6A-4F27-4B95-A562-1683FBF649F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170DE394-6C4F-4C09-B119-0910362E066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graphicEl>
                                              <a:dgm id="{170DE394-6C4F-4C09-B119-0910362E066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DA6EC800-4A5E-4433-B1BD-149B7367307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">
                                            <p:graphicEl>
                                              <a:dgm id="{DA6EC800-4A5E-4433-B1BD-149B7367307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F041AEE6-7F0C-429F-A5D3-905F776C7E7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">
                                            <p:graphicEl>
                                              <a:dgm id="{F041AEE6-7F0C-429F-A5D3-905F776C7E7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342FEC3C-0F30-4065-BD27-3AF9C6FE50C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">
                                            <p:graphicEl>
                                              <a:dgm id="{342FEC3C-0F30-4065-BD27-3AF9C6FE50C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875FEDC5-8EE7-4749-BA84-B55728C6F93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">
                                            <p:graphicEl>
                                              <a:dgm id="{875FEDC5-8EE7-4749-BA84-B55728C6F93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7D48F86F-0E40-40D0-BC36-F3E421836F7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">
                                            <p:graphicEl>
                                              <a:dgm id="{7D48F86F-0E40-40D0-BC36-F3E421836F7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79CC7473-FEB6-4D48-86CE-3DDF7BE6450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2">
                                            <p:graphicEl>
                                              <a:dgm id="{79CC7473-FEB6-4D48-86CE-3DDF7BE6450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C6C783DB-3550-412C-B9F3-82F28221DFB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2">
                                            <p:graphicEl>
                                              <a:dgm id="{C6C783DB-3550-412C-B9F3-82F28221DFB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6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" grpId="0" uiExpand="1">
        <p:bldSub>
          <a:bldDgm bld="one"/>
        </p:bldSub>
      </p:bldGraphic>
      <p:bldP spid="3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" name="Google Shape;260;p21"/>
          <p:cNvSpPr txBox="1">
            <a:spLocks noGrp="1"/>
          </p:cNvSpPr>
          <p:nvPr>
            <p:ph type="title"/>
          </p:nvPr>
        </p:nvSpPr>
        <p:spPr>
          <a:xfrm>
            <a:off x="3145536" y="1145413"/>
            <a:ext cx="7900416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r" rtl="1">
              <a:buSzPts val="4400"/>
              <a:buFont typeface="Arial"/>
              <a:buNone/>
            </a:pPr>
            <a:r>
              <a:rPr lang="ar-SY" sz="3200" b="1" dirty="0">
                <a:solidFill>
                  <a:schemeClr val="lt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استخر</a:t>
            </a:r>
            <a:r>
              <a:rPr lang="ar-EG" sz="3200" b="1" dirty="0">
                <a:solidFill>
                  <a:schemeClr val="lt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ِ</a:t>
            </a:r>
            <a:r>
              <a:rPr lang="ar-SY" sz="3200" b="1" dirty="0">
                <a:solidFill>
                  <a:schemeClr val="lt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ج جملة صلة الموصول مم</a:t>
            </a:r>
            <a:r>
              <a:rPr lang="ar-EG" sz="3200" b="1" dirty="0">
                <a:solidFill>
                  <a:schemeClr val="lt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َّ</a:t>
            </a:r>
            <a:r>
              <a:rPr lang="ar-SY" sz="3200" b="1" dirty="0">
                <a:solidFill>
                  <a:schemeClr val="lt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ا يأتي، وبي</a:t>
            </a:r>
            <a:r>
              <a:rPr lang="ar-EG" sz="3200" b="1" dirty="0">
                <a:solidFill>
                  <a:schemeClr val="lt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ِّ</a:t>
            </a:r>
            <a:r>
              <a:rPr lang="ar-SY" sz="3200" b="1" dirty="0">
                <a:solidFill>
                  <a:schemeClr val="lt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ن نوعها</a:t>
            </a:r>
            <a:endParaRPr sz="3200" b="1" dirty="0">
              <a:solidFill>
                <a:schemeClr val="lt1"/>
              </a:solidFill>
              <a:latin typeface="Scheherazade New" panose="01000600020000020003" pitchFamily="2" charset="-78"/>
              <a:ea typeface="Scheherazade New" panose="01000600020000020003" pitchFamily="2" charset="-78"/>
              <a:cs typeface="Scheherazade New" panose="01000600020000020003" pitchFamily="2" charset="-78"/>
              <a:sym typeface="Calibri"/>
            </a:endParaRPr>
          </a:p>
        </p:txBody>
      </p:sp>
      <p:sp>
        <p:nvSpPr>
          <p:cNvPr id="261" name="Google Shape;261;p21"/>
          <p:cNvSpPr txBox="1">
            <a:spLocks noGrp="1"/>
          </p:cNvSpPr>
          <p:nvPr>
            <p:ph type="body" idx="1"/>
          </p:nvPr>
        </p:nvSpPr>
        <p:spPr>
          <a:xfrm>
            <a:off x="1267968" y="2276475"/>
            <a:ext cx="10399776" cy="42481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lnSpcReduction="10000"/>
          </a:bodyPr>
          <a:lstStyle/>
          <a:p>
            <a:pPr marL="228600" lvl="0" indent="-228600" algn="r" rtl="1">
              <a:lnSpc>
                <a:spcPct val="150000"/>
              </a:lnSpc>
              <a:buClr>
                <a:schemeClr val="dk1"/>
              </a:buClr>
              <a:buSzPts val="2800"/>
              <a:buFont typeface="Arial"/>
              <a:buChar char="•"/>
            </a:pPr>
            <a:r>
              <a:rPr lang="ar-SY" sz="3200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﴿ٱلَّذِی جَمَعَ مَال</a:t>
            </a:r>
            <a:r>
              <a:rPr lang="ar-EG" sz="3200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اً</a:t>
            </a:r>
            <a:r>
              <a:rPr lang="ar-SY" sz="3200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 وَعَدَّدَهُۥ﴾</a:t>
            </a:r>
            <a:r>
              <a:rPr lang="ar-EG" sz="3200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.</a:t>
            </a:r>
          </a:p>
          <a:p>
            <a:pPr marL="228600" lvl="0" indent="-228600" algn="r" rtl="1">
              <a:lnSpc>
                <a:spcPct val="150000"/>
              </a:lnSpc>
              <a:buClr>
                <a:schemeClr val="dk1"/>
              </a:buClr>
              <a:buSzPts val="2800"/>
              <a:buFont typeface="Arial"/>
              <a:buChar char="•"/>
            </a:pPr>
            <a:r>
              <a:rPr lang="ar-SY" sz="3200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أخذتُ </a:t>
            </a:r>
            <a:r>
              <a:rPr lang="ar-SY" sz="3200" b="0" i="0" u="none" strike="noStrike" cap="none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م</a:t>
            </a:r>
            <a:r>
              <a:rPr lang="ar-EG" sz="3200" b="0" i="0" u="none" strike="noStrike" cap="none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ِ</a:t>
            </a:r>
            <a:r>
              <a:rPr lang="ar-SY" sz="3200" b="0" i="0" u="none" strike="noStrike" cap="none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ن الحلوى التي أمامك</a:t>
            </a:r>
            <a:r>
              <a:rPr lang="ar-SY" sz="3200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.</a:t>
            </a:r>
            <a:endParaRPr sz="3200" b="0" i="0" u="none" strike="noStrike" cap="none" dirty="0">
              <a:solidFill>
                <a:schemeClr val="dk1"/>
              </a:solidFill>
              <a:latin typeface="Scheherazade New" panose="01000600020000020003" pitchFamily="2" charset="-78"/>
              <a:ea typeface="Scheherazade New" panose="01000600020000020003" pitchFamily="2" charset="-78"/>
              <a:cs typeface="Scheherazade New" panose="01000600020000020003" pitchFamily="2" charset="-78"/>
              <a:sym typeface="Calibri"/>
            </a:endParaRPr>
          </a:p>
          <a:p>
            <a:pPr marL="228600" lvl="0" indent="-228600" algn="r" rtl="1">
              <a:lnSpc>
                <a:spcPct val="150000"/>
              </a:lnSpc>
              <a:spcBef>
                <a:spcPts val="1000"/>
              </a:spcBef>
              <a:buClr>
                <a:schemeClr val="dk1"/>
              </a:buClr>
              <a:buSzPts val="2800"/>
              <a:buFont typeface="Arial"/>
              <a:buChar char="•"/>
            </a:pPr>
            <a:r>
              <a:rPr lang="ar-SY" sz="3200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﴿ٱقۡرَأۡ بِٱسۡمِ رَبِّكَ ٱلَّذِی خَلَقَ﴾</a:t>
            </a:r>
            <a:r>
              <a:rPr lang="ar-EG" sz="3200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.</a:t>
            </a:r>
            <a:endParaRPr sz="1300" b="0" i="0" u="none" strike="noStrike" cap="none" dirty="0">
              <a:solidFill>
                <a:schemeClr val="dk1"/>
              </a:solidFill>
              <a:latin typeface="Scheherazade New" panose="01000600020000020003" pitchFamily="2" charset="-78"/>
              <a:ea typeface="Scheherazade New" panose="01000600020000020003" pitchFamily="2" charset="-78"/>
              <a:cs typeface="Scheherazade New" panose="01000600020000020003" pitchFamily="2" charset="-78"/>
              <a:sym typeface="Calibri"/>
            </a:endParaRPr>
          </a:p>
          <a:p>
            <a:pPr marL="228600" marR="0" lvl="0" indent="-228600" algn="r" rtl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ar-SY" sz="3200" b="0" i="0" u="none" strike="noStrike" cap="none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أ</a:t>
            </a:r>
            <a:r>
              <a:rPr lang="ar-EG" sz="3200" b="0" i="0" u="none" strike="noStrike" cap="none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ُ</a:t>
            </a:r>
            <a:r>
              <a:rPr lang="ar-SY" sz="3200" b="0" i="0" u="none" strike="noStrike" cap="none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م</a:t>
            </a:r>
            <a:r>
              <a:rPr lang="ar-EG" sz="3200" b="0" i="0" u="none" strike="noStrike" cap="none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ُّ</a:t>
            </a:r>
            <a:r>
              <a:rPr lang="ar-SY" sz="3200" b="0" i="0" u="none" strike="noStrike" cap="none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ك التي ربّ</a:t>
            </a:r>
            <a:r>
              <a:rPr lang="ar-EG" sz="3200" b="0" i="0" u="none" strike="noStrike" cap="none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َ</a:t>
            </a:r>
            <a:r>
              <a:rPr lang="ar-SY" sz="3200" b="0" i="0" u="none" strike="noStrike" cap="none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تك.</a:t>
            </a:r>
            <a:endParaRPr sz="3200" b="0" i="0" u="none" strike="noStrike" cap="none" dirty="0">
              <a:solidFill>
                <a:schemeClr val="dk1"/>
              </a:solidFill>
              <a:latin typeface="Scheherazade New" panose="01000600020000020003" pitchFamily="2" charset="-78"/>
              <a:ea typeface="Scheherazade New" panose="01000600020000020003" pitchFamily="2" charset="-78"/>
              <a:cs typeface="Scheherazade New" panose="01000600020000020003" pitchFamily="2" charset="-78"/>
              <a:sym typeface="Calibri"/>
            </a:endParaRPr>
          </a:p>
          <a:p>
            <a:pPr marL="228600" marR="0" lvl="0" indent="-228600" algn="r" rtl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ar-SY" sz="3200" b="0" i="0" u="none" strike="noStrike" cap="none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فاز الذي ه</a:t>
            </a:r>
            <a:r>
              <a:rPr lang="ar-EG" sz="3200" b="0" i="0" u="none" strike="noStrike" cap="none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ِ</a:t>
            </a:r>
            <a:r>
              <a:rPr lang="ar-SY" sz="3200" b="0" i="0" u="none" strike="noStrike" cap="none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مّ</a:t>
            </a:r>
            <a:r>
              <a:rPr lang="ar-EG" sz="3200" b="0" i="0" u="none" strike="noStrike" cap="none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َ</a:t>
            </a:r>
            <a:r>
              <a:rPr lang="ar-SY" sz="3200" b="0" i="0" u="none" strike="noStrike" cap="none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ته عالية.</a:t>
            </a:r>
            <a:endParaRPr sz="3200" b="0" i="0" u="none" strike="noStrike" cap="none" dirty="0">
              <a:solidFill>
                <a:schemeClr val="dk1"/>
              </a:solidFill>
              <a:latin typeface="Scheherazade New" panose="01000600020000020003" pitchFamily="2" charset="-78"/>
              <a:ea typeface="Scheherazade New" panose="01000600020000020003" pitchFamily="2" charset="-78"/>
              <a:cs typeface="Scheherazade New" panose="01000600020000020003" pitchFamily="2" charset="-78"/>
              <a:sym typeface="Calibri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E07C9B6-ABBA-B523-8A85-77DD3CC5C554}"/>
              </a:ext>
            </a:extLst>
          </p:cNvPr>
          <p:cNvSpPr txBox="1"/>
          <p:nvPr/>
        </p:nvSpPr>
        <p:spPr>
          <a:xfrm>
            <a:off x="71718" y="6306724"/>
            <a:ext cx="4303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267DADB5-0EE0-4B7D-BA1F-D5AABA6FE3D1}" type="slidenum">
              <a:rPr lang="en-CA" b="1" smtClean="0">
                <a:solidFill>
                  <a:schemeClr val="bg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</a:rPr>
              <a:pPr algn="ctr"/>
              <a:t>20</a:t>
            </a:fld>
            <a:endParaRPr lang="en-CA" b="1" dirty="0">
              <a:solidFill>
                <a:schemeClr val="bg1"/>
              </a:solidFill>
              <a:latin typeface="Scheherazade New" panose="01000600020000020003" pitchFamily="2" charset="-78"/>
              <a:ea typeface="Scheherazade New" panose="01000600020000020003" pitchFamily="2" charset="-78"/>
              <a:cs typeface="Scheherazade New" panose="01000600020000020003" pitchFamily="2" charset="-78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665D105-A05C-B505-45FA-A4364B99C3E1}"/>
              </a:ext>
            </a:extLst>
          </p:cNvPr>
          <p:cNvSpPr txBox="1"/>
          <p:nvPr/>
        </p:nvSpPr>
        <p:spPr>
          <a:xfrm rot="16200000">
            <a:off x="-560217" y="2618251"/>
            <a:ext cx="178767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ar-EG" sz="1600" dirty="0">
                <a:solidFill>
                  <a:schemeClr val="bg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</a:rPr>
              <a:t>الأسماء الموصولة</a:t>
            </a:r>
            <a:r>
              <a:rPr lang="en-US" sz="1600" dirty="0">
                <a:solidFill>
                  <a:schemeClr val="bg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</a:rPr>
              <a:t> | B1</a:t>
            </a:r>
            <a:endParaRPr lang="en-CA" sz="1600" dirty="0">
              <a:solidFill>
                <a:schemeClr val="bg1"/>
              </a:solidFill>
              <a:latin typeface="Scheherazade New" panose="01000600020000020003" pitchFamily="2" charset="-78"/>
              <a:ea typeface="Scheherazade New" panose="01000600020000020003" pitchFamily="2" charset="-78"/>
              <a:cs typeface="Scheherazade New" panose="01000600020000020003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6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26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26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26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" name="Google Shape;266;p22"/>
          <p:cNvSpPr txBox="1">
            <a:spLocks noGrp="1"/>
          </p:cNvSpPr>
          <p:nvPr>
            <p:ph type="title"/>
          </p:nvPr>
        </p:nvSpPr>
        <p:spPr>
          <a:xfrm>
            <a:off x="1524000" y="9200"/>
            <a:ext cx="8052816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algn="ctr" rtl="1">
              <a:buSzPts val="4800"/>
            </a:pPr>
            <a:r>
              <a:rPr lang="ar-SY" sz="3600" b="1" dirty="0">
                <a:solidFill>
                  <a:schemeClr val="lt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ص</a:t>
            </a:r>
            <a:r>
              <a:rPr lang="ar-EG" sz="3600" b="1" dirty="0">
                <a:solidFill>
                  <a:schemeClr val="lt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ِ</a:t>
            </a:r>
            <a:r>
              <a:rPr lang="ar-SY" sz="3600" b="1" dirty="0">
                <a:solidFill>
                  <a:schemeClr val="lt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ل الجملة بالاسم الموصول المناسب</a:t>
            </a:r>
            <a:endParaRPr sz="3600" b="1" dirty="0">
              <a:solidFill>
                <a:schemeClr val="lt1"/>
              </a:solidFill>
              <a:latin typeface="Scheherazade New" panose="01000600020000020003" pitchFamily="2" charset="-78"/>
              <a:ea typeface="Scheherazade New" panose="01000600020000020003" pitchFamily="2" charset="-78"/>
              <a:cs typeface="Scheherazade New" panose="01000600020000020003" pitchFamily="2" charset="-78"/>
              <a:sym typeface="Calibri"/>
            </a:endParaRPr>
          </a:p>
        </p:txBody>
      </p:sp>
      <p:sp>
        <p:nvSpPr>
          <p:cNvPr id="267" name="Google Shape;267;p22"/>
          <p:cNvSpPr/>
          <p:nvPr/>
        </p:nvSpPr>
        <p:spPr>
          <a:xfrm>
            <a:off x="8968508" y="1357437"/>
            <a:ext cx="2880591" cy="89286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2700" cap="flat" cmpd="sng">
            <a:solidFill>
              <a:srgbClr val="BA8C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ar-SY" sz="2000" b="0" i="0" u="none" strike="noStrike" cap="none" dirty="0">
                <a:solidFill>
                  <a:schemeClr val="tx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رأينا الرجلين ........ يأكلان السمك </a:t>
            </a:r>
            <a:endParaRPr sz="2000" b="0" i="0" u="none" strike="noStrike" cap="none" dirty="0">
              <a:solidFill>
                <a:schemeClr val="tx1"/>
              </a:solidFill>
              <a:latin typeface="Scheherazade New" panose="01000600020000020003" pitchFamily="2" charset="-78"/>
              <a:ea typeface="Scheherazade New" panose="01000600020000020003" pitchFamily="2" charset="-78"/>
              <a:cs typeface="Scheherazade New" panose="01000600020000020003" pitchFamily="2" charset="-78"/>
              <a:sym typeface="Calibri"/>
            </a:endParaRPr>
          </a:p>
        </p:txBody>
      </p:sp>
      <p:sp>
        <p:nvSpPr>
          <p:cNvPr id="268" name="Google Shape;268;p22"/>
          <p:cNvSpPr/>
          <p:nvPr/>
        </p:nvSpPr>
        <p:spPr>
          <a:xfrm>
            <a:off x="8968508" y="2494467"/>
            <a:ext cx="2880591" cy="614798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2700" cap="flat" cmpd="sng">
            <a:solidFill>
              <a:srgbClr val="BA8C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ar-SY" sz="2000" b="0" i="0" u="none" strike="noStrike" cap="none" dirty="0">
                <a:solidFill>
                  <a:schemeClr val="tx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أكرمت ........</a:t>
            </a:r>
            <a:r>
              <a:rPr lang="ar-EG" sz="2000" b="0" i="0" u="none" strike="noStrike" cap="none" dirty="0">
                <a:solidFill>
                  <a:schemeClr val="tx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 </a:t>
            </a:r>
            <a:r>
              <a:rPr lang="ar-SY" sz="2000" b="0" i="0" u="none" strike="noStrike" cap="none" dirty="0">
                <a:solidFill>
                  <a:schemeClr val="tx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أكرمك</a:t>
            </a:r>
            <a:endParaRPr sz="2000" b="0" i="0" u="none" strike="noStrike" cap="none" dirty="0">
              <a:solidFill>
                <a:schemeClr val="tx1"/>
              </a:solidFill>
              <a:latin typeface="Scheherazade New" panose="01000600020000020003" pitchFamily="2" charset="-78"/>
              <a:ea typeface="Scheherazade New" panose="01000600020000020003" pitchFamily="2" charset="-78"/>
              <a:cs typeface="Scheherazade New" panose="01000600020000020003" pitchFamily="2" charset="-78"/>
              <a:sym typeface="Calibri"/>
            </a:endParaRPr>
          </a:p>
        </p:txBody>
      </p:sp>
      <p:sp>
        <p:nvSpPr>
          <p:cNvPr id="269" name="Google Shape;269;p22"/>
          <p:cNvSpPr/>
          <p:nvPr/>
        </p:nvSpPr>
        <p:spPr>
          <a:xfrm>
            <a:off x="876301" y="5457244"/>
            <a:ext cx="2989120" cy="916074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2700" cap="flat" cmpd="sng">
            <a:solidFill>
              <a:srgbClr val="BA8C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ar-SY" sz="2000" b="0" i="0" u="none" strike="noStrike" cap="none" dirty="0">
                <a:solidFill>
                  <a:schemeClr val="tx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رأيت ............. يذهبنَ </a:t>
            </a:r>
            <a:r>
              <a:rPr lang="ar-EG" sz="2000" b="0" i="0" u="none" strike="noStrike" cap="none" dirty="0">
                <a:solidFill>
                  <a:schemeClr val="tx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إلى ا</a:t>
            </a:r>
            <a:r>
              <a:rPr lang="ar-SY" sz="2000" b="0" i="0" u="none" strike="noStrike" cap="none" dirty="0">
                <a:solidFill>
                  <a:schemeClr val="tx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لدرس</a:t>
            </a:r>
            <a:endParaRPr sz="2000" b="0" i="0" u="none" strike="noStrike" cap="none" dirty="0">
              <a:solidFill>
                <a:schemeClr val="tx1"/>
              </a:solidFill>
              <a:latin typeface="Scheherazade New" panose="01000600020000020003" pitchFamily="2" charset="-78"/>
              <a:ea typeface="Scheherazade New" panose="01000600020000020003" pitchFamily="2" charset="-78"/>
              <a:cs typeface="Scheherazade New" panose="01000600020000020003" pitchFamily="2" charset="-78"/>
              <a:sym typeface="Calibri"/>
            </a:endParaRPr>
          </a:p>
        </p:txBody>
      </p:sp>
      <p:sp>
        <p:nvSpPr>
          <p:cNvPr id="270" name="Google Shape;270;p22"/>
          <p:cNvSpPr/>
          <p:nvPr/>
        </p:nvSpPr>
        <p:spPr>
          <a:xfrm>
            <a:off x="876301" y="4515788"/>
            <a:ext cx="2989120" cy="564212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2700" cap="flat" cmpd="sng">
            <a:solidFill>
              <a:srgbClr val="BA8C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ar-SY" sz="2000" b="0" i="0" u="none" strike="noStrike" cap="none" dirty="0">
                <a:solidFill>
                  <a:schemeClr val="tx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جاءت .......</a:t>
            </a:r>
            <a:r>
              <a:rPr lang="ar-EG" sz="2000" b="0" i="0" u="none" strike="noStrike" cap="none" dirty="0">
                <a:solidFill>
                  <a:schemeClr val="tx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 </a:t>
            </a:r>
            <a:r>
              <a:rPr lang="ar-SY" sz="2000" b="0" i="0" u="none" strike="noStrike" cap="none" dirty="0">
                <a:solidFill>
                  <a:schemeClr val="tx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علّ</a:t>
            </a:r>
            <a:r>
              <a:rPr lang="ar-EG" sz="2000" b="0" i="0" u="none" strike="noStrike" cap="none" dirty="0">
                <a:solidFill>
                  <a:schemeClr val="tx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َ</a:t>
            </a:r>
            <a:r>
              <a:rPr lang="ar-SY" sz="2000" b="0" i="0" u="none" strike="noStrike" cap="none" dirty="0">
                <a:solidFill>
                  <a:schemeClr val="tx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متك </a:t>
            </a:r>
            <a:endParaRPr sz="2000" b="0" i="0" u="none" strike="noStrike" cap="none" dirty="0">
              <a:solidFill>
                <a:schemeClr val="tx1"/>
              </a:solidFill>
              <a:latin typeface="Scheherazade New" panose="01000600020000020003" pitchFamily="2" charset="-78"/>
              <a:ea typeface="Scheherazade New" panose="01000600020000020003" pitchFamily="2" charset="-78"/>
              <a:cs typeface="Scheherazade New" panose="01000600020000020003" pitchFamily="2" charset="-78"/>
              <a:sym typeface="Calibri"/>
            </a:endParaRPr>
          </a:p>
        </p:txBody>
      </p:sp>
      <p:sp>
        <p:nvSpPr>
          <p:cNvPr id="271" name="Google Shape;271;p22"/>
          <p:cNvSpPr/>
          <p:nvPr/>
        </p:nvSpPr>
        <p:spPr>
          <a:xfrm>
            <a:off x="876301" y="3539022"/>
            <a:ext cx="2989120" cy="653058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2700" cap="flat" cmpd="sng">
            <a:solidFill>
              <a:srgbClr val="BA8C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ar-SY" sz="2000" b="0" i="0" u="none" strike="noStrike" cap="none" dirty="0">
                <a:solidFill>
                  <a:schemeClr val="tx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كرّ</a:t>
            </a:r>
            <a:r>
              <a:rPr lang="ar-EG" sz="2000" b="0" i="0" u="none" strike="noStrike" cap="none" dirty="0">
                <a:solidFill>
                  <a:schemeClr val="tx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َ</a:t>
            </a:r>
            <a:r>
              <a:rPr lang="ar-SY" sz="2000" b="0" i="0" u="none" strike="noStrike" cap="none" dirty="0">
                <a:solidFill>
                  <a:schemeClr val="tx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م</a:t>
            </a:r>
            <a:r>
              <a:rPr lang="ar-EG" sz="2000" dirty="0">
                <a:solidFill>
                  <a:schemeClr val="tx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ْ</a:t>
            </a:r>
            <a:r>
              <a:rPr lang="ar-SY" sz="2000" b="0" i="0" u="none" strike="noStrike" cap="none" dirty="0">
                <a:solidFill>
                  <a:schemeClr val="tx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نا</a:t>
            </a:r>
            <a:r>
              <a:rPr lang="ar-EG" sz="2000" b="0" i="0" u="none" strike="noStrike" cap="none" dirty="0">
                <a:solidFill>
                  <a:schemeClr val="tx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 </a:t>
            </a:r>
            <a:r>
              <a:rPr lang="ar-SY" sz="2000" b="0" i="0" u="none" strike="noStrike" cap="none" dirty="0">
                <a:solidFill>
                  <a:schemeClr val="tx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.......</a:t>
            </a:r>
            <a:r>
              <a:rPr lang="ar-EG" sz="2000" b="0" i="0" u="none" strike="noStrike" cap="none" dirty="0">
                <a:solidFill>
                  <a:schemeClr val="tx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 </a:t>
            </a:r>
            <a:r>
              <a:rPr lang="ar-SY" sz="2000" b="0" i="0" u="none" strike="noStrike" cap="none" dirty="0">
                <a:solidFill>
                  <a:schemeClr val="tx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حف</a:t>
            </a:r>
            <a:r>
              <a:rPr lang="ar-EG" sz="2000" b="0" i="0" u="none" strike="noStrike" cap="none" dirty="0">
                <a:solidFill>
                  <a:schemeClr val="tx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ِ</a:t>
            </a:r>
            <a:r>
              <a:rPr lang="ar-SY" sz="2000" b="0" i="0" u="none" strike="noStrike" cap="none" dirty="0">
                <a:solidFill>
                  <a:schemeClr val="tx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ظ</a:t>
            </a:r>
            <a:r>
              <a:rPr lang="ar-EG" sz="2000" b="0" i="0" u="none" strike="noStrike" cap="none" dirty="0">
                <a:solidFill>
                  <a:schemeClr val="tx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ْ</a:t>
            </a:r>
            <a:r>
              <a:rPr lang="ar-SY" sz="2000" b="0" i="0" u="none" strike="noStrike" cap="none" dirty="0">
                <a:solidFill>
                  <a:schemeClr val="tx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ن</a:t>
            </a:r>
            <a:r>
              <a:rPr lang="ar-EG" sz="2000" b="0" i="0" u="none" strike="noStrike" cap="none" dirty="0">
                <a:solidFill>
                  <a:schemeClr val="tx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َ</a:t>
            </a:r>
            <a:r>
              <a:rPr lang="ar-SY" sz="2000" b="0" i="0" u="none" strike="noStrike" cap="none" dirty="0">
                <a:solidFill>
                  <a:schemeClr val="tx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 كتاب الله </a:t>
            </a:r>
            <a:endParaRPr sz="2000" b="0" i="0" u="none" strike="noStrike" cap="none" dirty="0">
              <a:solidFill>
                <a:schemeClr val="tx1"/>
              </a:solidFill>
              <a:latin typeface="Scheherazade New" panose="01000600020000020003" pitchFamily="2" charset="-78"/>
              <a:ea typeface="Scheherazade New" panose="01000600020000020003" pitchFamily="2" charset="-78"/>
              <a:cs typeface="Scheherazade New" panose="01000600020000020003" pitchFamily="2" charset="-78"/>
              <a:sym typeface="Calibri"/>
            </a:endParaRPr>
          </a:p>
        </p:txBody>
      </p:sp>
      <p:sp>
        <p:nvSpPr>
          <p:cNvPr id="272" name="Google Shape;272;p22"/>
          <p:cNvSpPr/>
          <p:nvPr/>
        </p:nvSpPr>
        <p:spPr>
          <a:xfrm>
            <a:off x="881491" y="1363446"/>
            <a:ext cx="2983929" cy="613844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2700" cap="flat" cmpd="sng">
            <a:solidFill>
              <a:srgbClr val="BA8C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ar-SY" sz="2000" b="0" i="0" u="none" strike="noStrike" cap="none" dirty="0">
                <a:solidFill>
                  <a:schemeClr val="tx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لا تغتب .......</a:t>
            </a:r>
            <a:r>
              <a:rPr lang="ar-EG" sz="2000" b="0" i="0" u="none" strike="noStrike" cap="none" dirty="0">
                <a:solidFill>
                  <a:schemeClr val="tx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 </a:t>
            </a:r>
            <a:r>
              <a:rPr lang="ar-SY" sz="2000" b="0" i="0" u="none" strike="noStrike" cap="none" dirty="0">
                <a:solidFill>
                  <a:schemeClr val="tx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اغتابوك </a:t>
            </a:r>
            <a:endParaRPr sz="2000" b="0" i="0" u="none" strike="noStrike" cap="none" dirty="0">
              <a:solidFill>
                <a:schemeClr val="tx1"/>
              </a:solidFill>
              <a:latin typeface="Scheherazade New" panose="01000600020000020003" pitchFamily="2" charset="-78"/>
              <a:ea typeface="Scheherazade New" panose="01000600020000020003" pitchFamily="2" charset="-78"/>
              <a:cs typeface="Scheherazade New" panose="01000600020000020003" pitchFamily="2" charset="-78"/>
              <a:sym typeface="Calibri"/>
            </a:endParaRPr>
          </a:p>
        </p:txBody>
      </p:sp>
      <p:sp>
        <p:nvSpPr>
          <p:cNvPr id="273" name="Google Shape;273;p22"/>
          <p:cNvSpPr/>
          <p:nvPr/>
        </p:nvSpPr>
        <p:spPr>
          <a:xfrm>
            <a:off x="876301" y="2380043"/>
            <a:ext cx="2989120" cy="847646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2700" cap="flat" cmpd="sng">
            <a:solidFill>
              <a:srgbClr val="BA8C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ar-SY" sz="2000" b="0" i="0" u="none" strike="noStrike" cap="none" dirty="0">
                <a:solidFill>
                  <a:schemeClr val="tx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استمع إلى معلمتك .......</a:t>
            </a:r>
            <a:r>
              <a:rPr lang="ar-EG" sz="2000" b="0" i="0" u="none" strike="noStrike" cap="none" dirty="0">
                <a:solidFill>
                  <a:schemeClr val="tx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 </a:t>
            </a:r>
            <a:r>
              <a:rPr lang="ar-SY" sz="2000" b="0" i="0" u="none" strike="noStrike" cap="none" dirty="0">
                <a:solidFill>
                  <a:schemeClr val="tx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تعلّمك </a:t>
            </a:r>
            <a:endParaRPr sz="2000" b="0" i="0" u="none" strike="noStrike" cap="none" dirty="0">
              <a:solidFill>
                <a:schemeClr val="tx1"/>
              </a:solidFill>
              <a:latin typeface="Scheherazade New" panose="01000600020000020003" pitchFamily="2" charset="-78"/>
              <a:ea typeface="Scheherazade New" panose="01000600020000020003" pitchFamily="2" charset="-78"/>
              <a:cs typeface="Scheherazade New" panose="01000600020000020003" pitchFamily="2" charset="-78"/>
              <a:sym typeface="Calibri"/>
            </a:endParaRPr>
          </a:p>
        </p:txBody>
      </p:sp>
      <p:sp>
        <p:nvSpPr>
          <p:cNvPr id="274" name="Google Shape;274;p22"/>
          <p:cNvSpPr/>
          <p:nvPr/>
        </p:nvSpPr>
        <p:spPr>
          <a:xfrm>
            <a:off x="8968509" y="3418863"/>
            <a:ext cx="2910595" cy="649392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2700" cap="flat" cmpd="sng">
            <a:solidFill>
              <a:srgbClr val="BA8C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ar-SY" sz="2000" b="0" i="0" u="none" strike="noStrike" cap="none" dirty="0">
                <a:solidFill>
                  <a:schemeClr val="tx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جاء ......... رأيا المجرم </a:t>
            </a:r>
            <a:endParaRPr sz="2000" b="0" i="0" u="none" strike="noStrike" cap="none" dirty="0">
              <a:solidFill>
                <a:schemeClr val="tx1"/>
              </a:solidFill>
              <a:latin typeface="Scheherazade New" panose="01000600020000020003" pitchFamily="2" charset="-78"/>
              <a:ea typeface="Scheherazade New" panose="01000600020000020003" pitchFamily="2" charset="-78"/>
              <a:cs typeface="Scheherazade New" panose="01000600020000020003" pitchFamily="2" charset="-78"/>
              <a:sym typeface="Calibri"/>
            </a:endParaRPr>
          </a:p>
        </p:txBody>
      </p:sp>
      <p:sp>
        <p:nvSpPr>
          <p:cNvPr id="275" name="Google Shape;275;p22"/>
          <p:cNvSpPr/>
          <p:nvPr/>
        </p:nvSpPr>
        <p:spPr>
          <a:xfrm>
            <a:off x="8968509" y="4422961"/>
            <a:ext cx="2910595" cy="826064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2700" cap="flat" cmpd="sng">
            <a:solidFill>
              <a:srgbClr val="BA8C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ar-SY" sz="2000" b="0" i="0" u="none" strike="noStrike" cap="none" dirty="0">
                <a:solidFill>
                  <a:schemeClr val="tx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حضرت</a:t>
            </a:r>
            <a:r>
              <a:rPr lang="ar-EG" sz="2000" b="0" i="0" u="none" strike="noStrike" cap="none" dirty="0">
                <a:solidFill>
                  <a:schemeClr val="tx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 </a:t>
            </a:r>
            <a:r>
              <a:rPr lang="ar-SY" sz="2000" b="0" i="0" u="none" strike="noStrike" cap="none" dirty="0">
                <a:solidFill>
                  <a:schemeClr val="tx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.......</a:t>
            </a:r>
            <a:r>
              <a:rPr lang="ar-EG" sz="2000" b="0" i="0" u="none" strike="noStrike" cap="none" dirty="0">
                <a:solidFill>
                  <a:schemeClr val="tx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 </a:t>
            </a:r>
            <a:r>
              <a:rPr lang="ar-SY" sz="2000" b="0" i="0" u="none" strike="noStrike" cap="none" dirty="0">
                <a:solidFill>
                  <a:schemeClr val="tx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نجحتا في الامتحان </a:t>
            </a:r>
            <a:endParaRPr sz="2000" b="0" i="0" u="none" strike="noStrike" cap="none" dirty="0">
              <a:solidFill>
                <a:schemeClr val="tx1"/>
              </a:solidFill>
              <a:latin typeface="Scheherazade New" panose="01000600020000020003" pitchFamily="2" charset="-78"/>
              <a:ea typeface="Scheherazade New" panose="01000600020000020003" pitchFamily="2" charset="-78"/>
              <a:cs typeface="Scheherazade New" panose="01000600020000020003" pitchFamily="2" charset="-78"/>
              <a:sym typeface="Calibri"/>
            </a:endParaRPr>
          </a:p>
        </p:txBody>
      </p:sp>
      <p:sp>
        <p:nvSpPr>
          <p:cNvPr id="276" name="Google Shape;276;p22"/>
          <p:cNvSpPr/>
          <p:nvPr/>
        </p:nvSpPr>
        <p:spPr>
          <a:xfrm>
            <a:off x="8968509" y="5676319"/>
            <a:ext cx="2910595" cy="597296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2700" cap="flat" cmpd="sng">
            <a:solidFill>
              <a:srgbClr val="BA8C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ar-SY" sz="2000" b="0" i="0" u="none" strike="noStrike" cap="none" dirty="0">
                <a:solidFill>
                  <a:schemeClr val="tx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سمعتُ ........</a:t>
            </a:r>
            <a:r>
              <a:rPr lang="ar-EG" sz="2000" b="0" i="0" u="none" strike="noStrike" cap="none" dirty="0">
                <a:solidFill>
                  <a:schemeClr val="tx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 </a:t>
            </a:r>
            <a:r>
              <a:rPr lang="ar-SY" sz="2000" b="0" i="0" u="none" strike="noStrike" cap="none" dirty="0">
                <a:solidFill>
                  <a:schemeClr val="tx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تتكلّمان </a:t>
            </a:r>
            <a:endParaRPr sz="2000" b="0" i="0" u="none" strike="noStrike" cap="none" dirty="0">
              <a:solidFill>
                <a:schemeClr val="tx1"/>
              </a:solidFill>
              <a:latin typeface="Scheherazade New" panose="01000600020000020003" pitchFamily="2" charset="-78"/>
              <a:ea typeface="Scheherazade New" panose="01000600020000020003" pitchFamily="2" charset="-78"/>
              <a:cs typeface="Scheherazade New" panose="01000600020000020003" pitchFamily="2" charset="-78"/>
              <a:sym typeface="Calibri"/>
            </a:endParaRPr>
          </a:p>
        </p:txBody>
      </p:sp>
      <p:sp>
        <p:nvSpPr>
          <p:cNvPr id="277" name="Google Shape;277;p22"/>
          <p:cNvSpPr/>
          <p:nvPr/>
        </p:nvSpPr>
        <p:spPr>
          <a:xfrm>
            <a:off x="5481782" y="1169074"/>
            <a:ext cx="1228436" cy="733209"/>
          </a:xfrm>
          <a:prstGeom prst="ellipse">
            <a:avLst/>
          </a:prstGeom>
          <a:solidFill>
            <a:schemeClr val="accent1"/>
          </a:solidFill>
          <a:ln w="12700" cap="flat" cmpd="sng">
            <a:solidFill>
              <a:srgbClr val="42719B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ar-SY" sz="1800" b="0" i="0" u="none" strike="noStrike" cap="none" dirty="0">
                <a:solidFill>
                  <a:schemeClr val="lt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الذي </a:t>
            </a:r>
            <a:endParaRPr sz="1800" b="0" i="0" u="none" strike="noStrike" cap="none" dirty="0">
              <a:solidFill>
                <a:schemeClr val="lt1"/>
              </a:solidFill>
              <a:latin typeface="Scheherazade New" panose="01000600020000020003" pitchFamily="2" charset="-78"/>
              <a:ea typeface="Scheherazade New" panose="01000600020000020003" pitchFamily="2" charset="-78"/>
              <a:cs typeface="Scheherazade New" panose="01000600020000020003" pitchFamily="2" charset="-78"/>
              <a:sym typeface="Calibri"/>
            </a:endParaRPr>
          </a:p>
        </p:txBody>
      </p:sp>
      <p:sp>
        <p:nvSpPr>
          <p:cNvPr id="278" name="Google Shape;278;p22"/>
          <p:cNvSpPr/>
          <p:nvPr/>
        </p:nvSpPr>
        <p:spPr>
          <a:xfrm>
            <a:off x="6390413" y="4064684"/>
            <a:ext cx="1228436" cy="733209"/>
          </a:xfrm>
          <a:prstGeom prst="ellipse">
            <a:avLst/>
          </a:prstGeom>
          <a:solidFill>
            <a:schemeClr val="accent1"/>
          </a:solidFill>
          <a:ln w="12700" cap="flat" cmpd="sng">
            <a:solidFill>
              <a:srgbClr val="42719B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ar-SY" sz="1800" b="0" i="0" u="none" strike="noStrike" cap="none" dirty="0">
                <a:solidFill>
                  <a:schemeClr val="lt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اللتين</a:t>
            </a:r>
            <a:endParaRPr sz="1800" b="0" i="0" u="none" strike="noStrike" cap="none" dirty="0">
              <a:solidFill>
                <a:schemeClr val="lt1"/>
              </a:solidFill>
              <a:latin typeface="Scheherazade New" panose="01000600020000020003" pitchFamily="2" charset="-78"/>
              <a:ea typeface="Scheherazade New" panose="01000600020000020003" pitchFamily="2" charset="-78"/>
              <a:cs typeface="Scheherazade New" panose="01000600020000020003" pitchFamily="2" charset="-78"/>
              <a:sym typeface="Calibri"/>
            </a:endParaRPr>
          </a:p>
        </p:txBody>
      </p:sp>
      <p:sp>
        <p:nvSpPr>
          <p:cNvPr id="279" name="Google Shape;279;p22"/>
          <p:cNvSpPr/>
          <p:nvPr/>
        </p:nvSpPr>
        <p:spPr>
          <a:xfrm>
            <a:off x="6273802" y="1802530"/>
            <a:ext cx="1228436" cy="733209"/>
          </a:xfrm>
          <a:prstGeom prst="ellipse">
            <a:avLst/>
          </a:prstGeom>
          <a:solidFill>
            <a:schemeClr val="accent1"/>
          </a:solidFill>
          <a:ln w="12700" cap="flat" cmpd="sng">
            <a:solidFill>
              <a:srgbClr val="42719B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ar-SY" sz="1800" b="0" i="0" u="none" strike="noStrike" cap="none" dirty="0">
                <a:solidFill>
                  <a:schemeClr val="lt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التي </a:t>
            </a:r>
            <a:endParaRPr sz="1800" b="0" i="0" u="none" strike="noStrike" cap="none" dirty="0">
              <a:solidFill>
                <a:schemeClr val="lt1"/>
              </a:solidFill>
              <a:latin typeface="Scheherazade New" panose="01000600020000020003" pitchFamily="2" charset="-78"/>
              <a:ea typeface="Scheherazade New" panose="01000600020000020003" pitchFamily="2" charset="-78"/>
              <a:cs typeface="Scheherazade New" panose="01000600020000020003" pitchFamily="2" charset="-78"/>
              <a:sym typeface="Calibri"/>
            </a:endParaRPr>
          </a:p>
        </p:txBody>
      </p:sp>
      <p:sp>
        <p:nvSpPr>
          <p:cNvPr id="280" name="Google Shape;280;p22"/>
          <p:cNvSpPr/>
          <p:nvPr/>
        </p:nvSpPr>
        <p:spPr>
          <a:xfrm>
            <a:off x="5331691" y="2360710"/>
            <a:ext cx="1228436" cy="733209"/>
          </a:xfrm>
          <a:prstGeom prst="ellipse">
            <a:avLst/>
          </a:prstGeom>
          <a:solidFill>
            <a:schemeClr val="accent1"/>
          </a:solidFill>
          <a:ln w="12700" cap="flat" cmpd="sng">
            <a:solidFill>
              <a:srgbClr val="42719B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ar-SY" sz="1800" b="0" i="0" u="none" strike="noStrike" cap="none" dirty="0">
                <a:solidFill>
                  <a:schemeClr val="lt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اللذان</a:t>
            </a:r>
            <a:endParaRPr sz="1800" b="0" i="0" u="none" strike="noStrike" cap="none" dirty="0">
              <a:solidFill>
                <a:schemeClr val="lt1"/>
              </a:solidFill>
              <a:latin typeface="Scheherazade New" panose="01000600020000020003" pitchFamily="2" charset="-78"/>
              <a:ea typeface="Scheherazade New" panose="01000600020000020003" pitchFamily="2" charset="-78"/>
              <a:cs typeface="Scheherazade New" panose="01000600020000020003" pitchFamily="2" charset="-78"/>
              <a:sym typeface="Calibri"/>
            </a:endParaRPr>
          </a:p>
        </p:txBody>
      </p:sp>
      <p:sp>
        <p:nvSpPr>
          <p:cNvPr id="281" name="Google Shape;281;p22"/>
          <p:cNvSpPr/>
          <p:nvPr/>
        </p:nvSpPr>
        <p:spPr>
          <a:xfrm>
            <a:off x="6273802" y="2861085"/>
            <a:ext cx="1228436" cy="733209"/>
          </a:xfrm>
          <a:prstGeom prst="ellipse">
            <a:avLst/>
          </a:prstGeom>
          <a:solidFill>
            <a:schemeClr val="accent1"/>
          </a:solidFill>
          <a:ln w="12700" cap="flat" cmpd="sng">
            <a:solidFill>
              <a:srgbClr val="42719B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ar-SY" sz="1800" b="0" i="0" u="none" strike="noStrike" cap="none" dirty="0">
                <a:solidFill>
                  <a:schemeClr val="lt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اللذين</a:t>
            </a:r>
            <a:endParaRPr sz="1800" b="0" i="0" u="none" strike="noStrike" cap="none" dirty="0">
              <a:solidFill>
                <a:schemeClr val="lt1"/>
              </a:solidFill>
              <a:latin typeface="Scheherazade New" panose="01000600020000020003" pitchFamily="2" charset="-78"/>
              <a:ea typeface="Scheherazade New" panose="01000600020000020003" pitchFamily="2" charset="-78"/>
              <a:cs typeface="Scheherazade New" panose="01000600020000020003" pitchFamily="2" charset="-78"/>
              <a:sym typeface="Calibri"/>
            </a:endParaRPr>
          </a:p>
        </p:txBody>
      </p:sp>
      <p:sp>
        <p:nvSpPr>
          <p:cNvPr id="282" name="Google Shape;282;p22"/>
          <p:cNvSpPr/>
          <p:nvPr/>
        </p:nvSpPr>
        <p:spPr>
          <a:xfrm>
            <a:off x="5474856" y="3498946"/>
            <a:ext cx="1228436" cy="733209"/>
          </a:xfrm>
          <a:prstGeom prst="ellipse">
            <a:avLst/>
          </a:prstGeom>
          <a:solidFill>
            <a:schemeClr val="accent1"/>
          </a:solidFill>
          <a:ln w="12700" cap="flat" cmpd="sng">
            <a:solidFill>
              <a:srgbClr val="42719B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ar-SY" sz="1800" b="0" i="0" u="none" strike="noStrike" cap="none" dirty="0">
                <a:solidFill>
                  <a:schemeClr val="lt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اللتان </a:t>
            </a:r>
            <a:endParaRPr sz="1800" b="0" i="0" u="none" strike="noStrike" cap="none" dirty="0">
              <a:solidFill>
                <a:schemeClr val="lt1"/>
              </a:solidFill>
              <a:latin typeface="Scheherazade New" panose="01000600020000020003" pitchFamily="2" charset="-78"/>
              <a:ea typeface="Scheherazade New" panose="01000600020000020003" pitchFamily="2" charset="-78"/>
              <a:cs typeface="Scheherazade New" panose="01000600020000020003" pitchFamily="2" charset="-78"/>
              <a:sym typeface="Calibri"/>
            </a:endParaRPr>
          </a:p>
        </p:txBody>
      </p:sp>
      <p:sp>
        <p:nvSpPr>
          <p:cNvPr id="283" name="Google Shape;283;p22"/>
          <p:cNvSpPr/>
          <p:nvPr/>
        </p:nvSpPr>
        <p:spPr>
          <a:xfrm>
            <a:off x="6390413" y="5235081"/>
            <a:ext cx="1228436" cy="733209"/>
          </a:xfrm>
          <a:prstGeom prst="ellipse">
            <a:avLst/>
          </a:prstGeom>
          <a:solidFill>
            <a:schemeClr val="accent1"/>
          </a:solidFill>
          <a:ln w="12700" cap="flat" cmpd="sng">
            <a:solidFill>
              <a:srgbClr val="42719B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ar-SY" sz="1800" b="0" i="0" u="none" strike="noStrike" cap="none" dirty="0">
                <a:solidFill>
                  <a:schemeClr val="lt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اللواتي/ اللائي </a:t>
            </a:r>
            <a:endParaRPr sz="1800" b="0" i="0" u="none" strike="noStrike" cap="none" dirty="0">
              <a:solidFill>
                <a:schemeClr val="lt1"/>
              </a:solidFill>
              <a:latin typeface="Scheherazade New" panose="01000600020000020003" pitchFamily="2" charset="-78"/>
              <a:ea typeface="Scheherazade New" panose="01000600020000020003" pitchFamily="2" charset="-78"/>
              <a:cs typeface="Scheherazade New" panose="01000600020000020003" pitchFamily="2" charset="-78"/>
              <a:sym typeface="Calibri"/>
            </a:endParaRPr>
          </a:p>
        </p:txBody>
      </p:sp>
      <p:sp>
        <p:nvSpPr>
          <p:cNvPr id="284" name="Google Shape;284;p22"/>
          <p:cNvSpPr/>
          <p:nvPr/>
        </p:nvSpPr>
        <p:spPr>
          <a:xfrm>
            <a:off x="5376722" y="4588122"/>
            <a:ext cx="1228436" cy="733209"/>
          </a:xfrm>
          <a:prstGeom prst="ellipse">
            <a:avLst/>
          </a:prstGeom>
          <a:solidFill>
            <a:schemeClr val="accent1"/>
          </a:solidFill>
          <a:ln w="12700" cap="flat" cmpd="sng">
            <a:solidFill>
              <a:srgbClr val="42719B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ar-SY" sz="1800" b="0" i="0" u="none" strike="noStrike" cap="none" dirty="0">
                <a:solidFill>
                  <a:schemeClr val="lt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الذين </a:t>
            </a:r>
            <a:endParaRPr sz="1800" b="0" i="0" u="none" strike="noStrike" cap="none" dirty="0">
              <a:solidFill>
                <a:schemeClr val="lt1"/>
              </a:solidFill>
              <a:latin typeface="Scheherazade New" panose="01000600020000020003" pitchFamily="2" charset="-78"/>
              <a:ea typeface="Scheherazade New" panose="01000600020000020003" pitchFamily="2" charset="-78"/>
              <a:cs typeface="Scheherazade New" panose="01000600020000020003" pitchFamily="2" charset="-78"/>
              <a:sym typeface="Calibri"/>
            </a:endParaRPr>
          </a:p>
        </p:txBody>
      </p:sp>
      <p:cxnSp>
        <p:nvCxnSpPr>
          <p:cNvPr id="285" name="Google Shape;285;p22"/>
          <p:cNvCxnSpPr>
            <a:cxnSpLocks/>
            <a:stCxn id="267" idx="1"/>
            <a:endCxn id="281" idx="6"/>
          </p:cNvCxnSpPr>
          <p:nvPr/>
        </p:nvCxnSpPr>
        <p:spPr>
          <a:xfrm flipH="1">
            <a:off x="7502238" y="1803871"/>
            <a:ext cx="1466270" cy="1423819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triangle" w="med" len="med"/>
          </a:ln>
        </p:spPr>
      </p:cxnSp>
      <p:cxnSp>
        <p:nvCxnSpPr>
          <p:cNvPr id="286" name="Google Shape;286;p22"/>
          <p:cNvCxnSpPr>
            <a:cxnSpLocks/>
            <a:stCxn id="268" idx="1"/>
            <a:endCxn id="277" idx="6"/>
          </p:cNvCxnSpPr>
          <p:nvPr/>
        </p:nvCxnSpPr>
        <p:spPr>
          <a:xfrm flipH="1" flipV="1">
            <a:off x="6710218" y="1535679"/>
            <a:ext cx="2258290" cy="1266187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triangle" w="med" len="med"/>
          </a:ln>
        </p:spPr>
      </p:cxnSp>
      <p:cxnSp>
        <p:nvCxnSpPr>
          <p:cNvPr id="287" name="Google Shape;287;p22"/>
          <p:cNvCxnSpPr>
            <a:cxnSpLocks/>
            <a:stCxn id="274" idx="1"/>
            <a:endCxn id="280" idx="6"/>
          </p:cNvCxnSpPr>
          <p:nvPr/>
        </p:nvCxnSpPr>
        <p:spPr>
          <a:xfrm flipH="1" flipV="1">
            <a:off x="6560127" y="2727315"/>
            <a:ext cx="2408382" cy="1016244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triangle" w="med" len="med"/>
          </a:ln>
        </p:spPr>
      </p:cxnSp>
      <p:cxnSp>
        <p:nvCxnSpPr>
          <p:cNvPr id="288" name="Google Shape;288;p22"/>
          <p:cNvCxnSpPr>
            <a:cxnSpLocks/>
            <a:stCxn id="275" idx="1"/>
            <a:endCxn id="282" idx="6"/>
          </p:cNvCxnSpPr>
          <p:nvPr/>
        </p:nvCxnSpPr>
        <p:spPr>
          <a:xfrm flipH="1" flipV="1">
            <a:off x="6703292" y="3865551"/>
            <a:ext cx="2265217" cy="970442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triangle" w="med" len="med"/>
          </a:ln>
        </p:spPr>
      </p:cxnSp>
      <p:cxnSp>
        <p:nvCxnSpPr>
          <p:cNvPr id="289" name="Google Shape;289;p22"/>
          <p:cNvCxnSpPr>
            <a:cxnSpLocks/>
            <a:stCxn id="276" idx="1"/>
            <a:endCxn id="278" idx="6"/>
          </p:cNvCxnSpPr>
          <p:nvPr/>
        </p:nvCxnSpPr>
        <p:spPr>
          <a:xfrm flipH="1" flipV="1">
            <a:off x="7618849" y="4431289"/>
            <a:ext cx="1349660" cy="1543678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triangle" w="med" len="med"/>
          </a:ln>
        </p:spPr>
      </p:cxnSp>
      <p:cxnSp>
        <p:nvCxnSpPr>
          <p:cNvPr id="290" name="Google Shape;290;p22"/>
          <p:cNvCxnSpPr>
            <a:cxnSpLocks/>
            <a:stCxn id="272" idx="3"/>
            <a:endCxn id="284" idx="2"/>
          </p:cNvCxnSpPr>
          <p:nvPr/>
        </p:nvCxnSpPr>
        <p:spPr>
          <a:xfrm>
            <a:off x="3865420" y="1670368"/>
            <a:ext cx="1511302" cy="3284359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triangle" w="med" len="med"/>
          </a:ln>
        </p:spPr>
      </p:cxnSp>
      <p:cxnSp>
        <p:nvCxnSpPr>
          <p:cNvPr id="291" name="Google Shape;291;p22"/>
          <p:cNvCxnSpPr>
            <a:cxnSpLocks/>
            <a:stCxn id="273" idx="3"/>
            <a:endCxn id="279" idx="2"/>
          </p:cNvCxnSpPr>
          <p:nvPr/>
        </p:nvCxnSpPr>
        <p:spPr>
          <a:xfrm flipV="1">
            <a:off x="3865421" y="2169135"/>
            <a:ext cx="2408381" cy="634731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triangle" w="med" len="med"/>
          </a:ln>
        </p:spPr>
      </p:cxnSp>
      <p:cxnSp>
        <p:nvCxnSpPr>
          <p:cNvPr id="292" name="Google Shape;292;p22"/>
          <p:cNvCxnSpPr>
            <a:cxnSpLocks/>
            <a:stCxn id="271" idx="3"/>
            <a:endCxn id="283" idx="2"/>
          </p:cNvCxnSpPr>
          <p:nvPr/>
        </p:nvCxnSpPr>
        <p:spPr>
          <a:xfrm>
            <a:off x="3865421" y="3865551"/>
            <a:ext cx="2524992" cy="1736135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triangle" w="med" len="med"/>
          </a:ln>
        </p:spPr>
      </p:cxnSp>
      <p:cxnSp>
        <p:nvCxnSpPr>
          <p:cNvPr id="293" name="Google Shape;293;p22"/>
          <p:cNvCxnSpPr>
            <a:cxnSpLocks/>
            <a:stCxn id="269" idx="3"/>
            <a:endCxn id="283" idx="2"/>
          </p:cNvCxnSpPr>
          <p:nvPr/>
        </p:nvCxnSpPr>
        <p:spPr>
          <a:xfrm flipV="1">
            <a:off x="3865421" y="5601686"/>
            <a:ext cx="2524992" cy="313595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triangle" w="med" len="med"/>
          </a:ln>
        </p:spPr>
      </p:cxnSp>
      <p:cxnSp>
        <p:nvCxnSpPr>
          <p:cNvPr id="294" name="Google Shape;294;p22"/>
          <p:cNvCxnSpPr>
            <a:cxnSpLocks/>
            <a:stCxn id="270" idx="3"/>
            <a:endCxn id="279" idx="2"/>
          </p:cNvCxnSpPr>
          <p:nvPr/>
        </p:nvCxnSpPr>
        <p:spPr>
          <a:xfrm flipV="1">
            <a:off x="3865421" y="2169135"/>
            <a:ext cx="2408381" cy="2628759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triangle" w="med" len="med"/>
          </a:ln>
        </p:spPr>
      </p:cxnSp>
      <p:sp>
        <p:nvSpPr>
          <p:cNvPr id="3" name="TextBox 2">
            <a:extLst>
              <a:ext uri="{FF2B5EF4-FFF2-40B4-BE49-F238E27FC236}">
                <a16:creationId xmlns:a16="http://schemas.microsoft.com/office/drawing/2014/main" id="{39AE83A9-142E-5B97-930A-0C1DF8A29056}"/>
              </a:ext>
            </a:extLst>
          </p:cNvPr>
          <p:cNvSpPr txBox="1"/>
          <p:nvPr/>
        </p:nvSpPr>
        <p:spPr>
          <a:xfrm>
            <a:off x="71718" y="6306724"/>
            <a:ext cx="4303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267DADB5-0EE0-4B7D-BA1F-D5AABA6FE3D1}" type="slidenum">
              <a:rPr lang="en-CA" b="1" smtClean="0">
                <a:solidFill>
                  <a:schemeClr val="bg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</a:rPr>
              <a:pPr algn="ctr"/>
              <a:t>21</a:t>
            </a:fld>
            <a:endParaRPr lang="en-CA" b="1" dirty="0">
              <a:solidFill>
                <a:schemeClr val="bg1"/>
              </a:solidFill>
              <a:latin typeface="Scheherazade New" panose="01000600020000020003" pitchFamily="2" charset="-78"/>
              <a:ea typeface="Scheherazade New" panose="01000600020000020003" pitchFamily="2" charset="-78"/>
              <a:cs typeface="Scheherazade New" panose="01000600020000020003" pitchFamily="2" charset="-78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9FB148B-F88D-BF2A-A84A-E8E8C31DCD71}"/>
              </a:ext>
            </a:extLst>
          </p:cNvPr>
          <p:cNvSpPr txBox="1"/>
          <p:nvPr/>
        </p:nvSpPr>
        <p:spPr>
          <a:xfrm rot="16200000">
            <a:off x="-560217" y="2618251"/>
            <a:ext cx="178767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ar-EG" sz="1600" dirty="0">
                <a:solidFill>
                  <a:schemeClr val="bg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</a:rPr>
              <a:t>الأسماء الموصولة</a:t>
            </a:r>
            <a:r>
              <a:rPr lang="en-US" sz="1600" dirty="0">
                <a:solidFill>
                  <a:schemeClr val="bg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</a:rPr>
              <a:t> | B1</a:t>
            </a:r>
            <a:endParaRPr lang="en-CA" sz="1600" dirty="0">
              <a:solidFill>
                <a:schemeClr val="bg1"/>
              </a:solidFill>
              <a:latin typeface="Scheherazade New" panose="01000600020000020003" pitchFamily="2" charset="-78"/>
              <a:ea typeface="Scheherazade New" panose="01000600020000020003" pitchFamily="2" charset="-78"/>
              <a:cs typeface="Scheherazade New" panose="01000600020000020003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2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2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/>
                                        <p:tgtEl>
                                          <p:spTgt spid="2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/>
                                        <p:tgtEl>
                                          <p:spTgt spid="2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/>
                                        <p:tgtEl>
                                          <p:spTgt spid="2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/>
                                        <p:tgtEl>
                                          <p:spTgt spid="2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/>
                                        <p:tgtEl>
                                          <p:spTgt spid="2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/>
                                        <p:tgtEl>
                                          <p:spTgt spid="2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/>
                                        <p:tgtEl>
                                          <p:spTgt spid="2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/>
                                        <p:tgtEl>
                                          <p:spTgt spid="2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9" name="Google Shape;299;p23"/>
          <p:cNvSpPr txBox="1">
            <a:spLocks noGrp="1"/>
          </p:cNvSpPr>
          <p:nvPr>
            <p:ph type="title"/>
          </p:nvPr>
        </p:nvSpPr>
        <p:spPr>
          <a:xfrm>
            <a:off x="3133344" y="1476883"/>
            <a:ext cx="7857744" cy="682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algn="r" rtl="1">
              <a:buSzPts val="4400"/>
            </a:pPr>
            <a:r>
              <a:rPr lang="ar-SY" sz="3200" b="1" dirty="0">
                <a:solidFill>
                  <a:schemeClr val="lt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ضع الاسم الموصول المناسب:</a:t>
            </a:r>
            <a:endParaRPr sz="3200" b="1" dirty="0">
              <a:solidFill>
                <a:schemeClr val="lt1"/>
              </a:solidFill>
              <a:latin typeface="Scheherazade New" panose="01000600020000020003" pitchFamily="2" charset="-78"/>
              <a:ea typeface="Scheherazade New" panose="01000600020000020003" pitchFamily="2" charset="-78"/>
              <a:cs typeface="Scheherazade New" panose="01000600020000020003" pitchFamily="2" charset="-78"/>
              <a:sym typeface="Calibri"/>
            </a:endParaRPr>
          </a:p>
        </p:txBody>
      </p:sp>
      <p:sp>
        <p:nvSpPr>
          <p:cNvPr id="300" name="Google Shape;300;p23"/>
          <p:cNvSpPr txBox="1">
            <a:spLocks noGrp="1"/>
          </p:cNvSpPr>
          <p:nvPr>
            <p:ph type="body" idx="1"/>
          </p:nvPr>
        </p:nvSpPr>
        <p:spPr>
          <a:xfrm>
            <a:off x="950976" y="2159508"/>
            <a:ext cx="10704576" cy="44141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 rtl="1">
              <a:lnSpc>
                <a:spcPct val="150000"/>
              </a:lnSpc>
              <a:buClr>
                <a:srgbClr val="00B0F0"/>
              </a:buClr>
              <a:buSzPts val="2200"/>
            </a:pPr>
            <a:r>
              <a:rPr lang="ar-SY" sz="2400" b="1" i="0" u="none" strike="noStrike" cap="none" dirty="0">
                <a:solidFill>
                  <a:srgbClr val="002060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Simplified Arabic"/>
              </a:rPr>
              <a:t>(الذي – اللذان – الذين – التي – اللتان – اللاتي</a:t>
            </a:r>
            <a:r>
              <a:rPr lang="ar-EG" sz="2400" b="1" i="0" u="none" strike="noStrike" cap="none" dirty="0">
                <a:solidFill>
                  <a:srgbClr val="002060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Simplified Arabic"/>
              </a:rPr>
              <a:t> </a:t>
            </a:r>
            <a:r>
              <a:rPr lang="ar-SY" sz="2400" b="1" dirty="0">
                <a:solidFill>
                  <a:srgbClr val="002060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Simplified Arabic"/>
              </a:rPr>
              <a:t>– </a:t>
            </a:r>
            <a:r>
              <a:rPr lang="ar-SY" sz="2400" b="1" i="0" u="none" strike="noStrike" cap="none" dirty="0">
                <a:solidFill>
                  <a:srgbClr val="002060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Simplified Arabic"/>
              </a:rPr>
              <a:t>من </a:t>
            </a:r>
            <a:r>
              <a:rPr lang="ar-SY" sz="2400" b="1" dirty="0">
                <a:solidFill>
                  <a:srgbClr val="002060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Simplified Arabic"/>
              </a:rPr>
              <a:t>– </a:t>
            </a:r>
            <a:r>
              <a:rPr lang="ar-SY" sz="2400" b="1" i="0" u="none" strike="noStrike" cap="none" dirty="0">
                <a:solidFill>
                  <a:srgbClr val="002060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Simplified Arabic"/>
              </a:rPr>
              <a:t>ما)        </a:t>
            </a:r>
            <a:endParaRPr sz="2400" b="1" i="0" u="none" strike="noStrike" cap="none" dirty="0">
              <a:solidFill>
                <a:srgbClr val="002060"/>
              </a:solidFill>
              <a:latin typeface="Scheherazade New" panose="01000600020000020003" pitchFamily="2" charset="-78"/>
              <a:ea typeface="Scheherazade New" panose="01000600020000020003" pitchFamily="2" charset="-78"/>
              <a:cs typeface="Scheherazade New" panose="01000600020000020003" pitchFamily="2" charset="-78"/>
              <a:sym typeface="Simplified Arabic"/>
            </a:endParaRPr>
          </a:p>
          <a:p>
            <a:pPr marL="0" marR="0" lvl="0" indent="0" algn="r" rtl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rial"/>
              <a:buNone/>
            </a:pPr>
            <a:r>
              <a:rPr lang="ar-SY" sz="2200" i="0" u="none" strike="noStrike" cap="none" dirty="0">
                <a:solidFill>
                  <a:schemeClr val="tx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Simplified Arabic"/>
              </a:rPr>
              <a:t>1- البنت هي  .................... قطف</a:t>
            </a:r>
            <a:r>
              <a:rPr lang="ar-EG" sz="2200" i="0" u="none" strike="noStrike" cap="none" dirty="0">
                <a:solidFill>
                  <a:schemeClr val="tx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Simplified Arabic"/>
              </a:rPr>
              <a:t>َ</a:t>
            </a:r>
            <a:r>
              <a:rPr lang="ar-SY" sz="2200" i="0" u="none" strike="noStrike" cap="none" dirty="0">
                <a:solidFill>
                  <a:schemeClr val="tx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Simplified Arabic"/>
              </a:rPr>
              <a:t>ت الزهور.</a:t>
            </a:r>
            <a:endParaRPr sz="2800" i="0" u="none" strike="noStrike" cap="none" dirty="0">
              <a:solidFill>
                <a:schemeClr val="tx1"/>
              </a:solidFill>
              <a:latin typeface="Scheherazade New" panose="01000600020000020003" pitchFamily="2" charset="-78"/>
              <a:ea typeface="Scheherazade New" panose="01000600020000020003" pitchFamily="2" charset="-78"/>
              <a:cs typeface="Scheherazade New" panose="01000600020000020003" pitchFamily="2" charset="-78"/>
              <a:sym typeface="Calibri"/>
            </a:endParaRPr>
          </a:p>
          <a:p>
            <a:pPr marL="0" marR="0" lvl="0" indent="0" algn="r" rtl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rial"/>
              <a:buNone/>
            </a:pPr>
            <a:r>
              <a:rPr lang="ar-SY" sz="2200" i="0" u="none" strike="noStrike" cap="none" dirty="0">
                <a:solidFill>
                  <a:schemeClr val="tx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Simplified Arabic"/>
              </a:rPr>
              <a:t>2- الم</a:t>
            </a:r>
            <a:r>
              <a:rPr lang="ar-EG" sz="2200" i="0" u="none" strike="noStrike" cap="none" dirty="0">
                <a:solidFill>
                  <a:schemeClr val="tx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Simplified Arabic"/>
              </a:rPr>
              <a:t>ُ</a:t>
            </a:r>
            <a:r>
              <a:rPr lang="ar-SY" sz="2200" i="0" u="none" strike="noStrike" cap="none" dirty="0">
                <a:solidFill>
                  <a:schemeClr val="tx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Simplified Arabic"/>
              </a:rPr>
              <a:t>علّ</a:t>
            </a:r>
            <a:r>
              <a:rPr lang="ar-EG" sz="2200" i="0" u="none" strike="noStrike" cap="none" dirty="0">
                <a:solidFill>
                  <a:schemeClr val="tx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Simplified Arabic"/>
              </a:rPr>
              <a:t>ِ</a:t>
            </a:r>
            <a:r>
              <a:rPr lang="ar-SY" sz="2200" i="0" u="none" strike="noStrike" cap="none" dirty="0">
                <a:solidFill>
                  <a:schemeClr val="tx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Simplified Arabic"/>
              </a:rPr>
              <a:t>مُ هو ..................... يُعلِّم الطلاب.</a:t>
            </a:r>
            <a:endParaRPr sz="2800" i="0" u="none" strike="noStrike" cap="none" dirty="0">
              <a:solidFill>
                <a:schemeClr val="tx1"/>
              </a:solidFill>
              <a:latin typeface="Scheherazade New" panose="01000600020000020003" pitchFamily="2" charset="-78"/>
              <a:ea typeface="Scheherazade New" panose="01000600020000020003" pitchFamily="2" charset="-78"/>
              <a:cs typeface="Scheherazade New" panose="01000600020000020003" pitchFamily="2" charset="-78"/>
              <a:sym typeface="Calibri"/>
            </a:endParaRPr>
          </a:p>
          <a:p>
            <a:pPr marL="0" marR="0" lvl="0" indent="0" algn="r" rtl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rial"/>
              <a:buNone/>
            </a:pPr>
            <a:r>
              <a:rPr lang="ar-SY" sz="2200" i="0" u="none" strike="noStrike" cap="none" dirty="0">
                <a:solidFill>
                  <a:schemeClr val="tx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Simplified Arabic"/>
              </a:rPr>
              <a:t>3- التلميذان هما ................. كتبا الدروس.</a:t>
            </a:r>
            <a:endParaRPr sz="2800" i="0" u="none" strike="noStrike" cap="none" dirty="0">
              <a:solidFill>
                <a:schemeClr val="tx1"/>
              </a:solidFill>
              <a:latin typeface="Scheherazade New" panose="01000600020000020003" pitchFamily="2" charset="-78"/>
              <a:ea typeface="Scheherazade New" panose="01000600020000020003" pitchFamily="2" charset="-78"/>
              <a:cs typeface="Scheherazade New" panose="01000600020000020003" pitchFamily="2" charset="-78"/>
              <a:sym typeface="Calibri"/>
            </a:endParaRPr>
          </a:p>
          <a:p>
            <a:pPr marL="0" marR="0" lvl="0" indent="0" algn="r" rtl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rial"/>
              <a:buNone/>
            </a:pPr>
            <a:r>
              <a:rPr lang="ar-SY" sz="2200" i="0" u="none" strike="noStrike" cap="none" dirty="0">
                <a:solidFill>
                  <a:schemeClr val="tx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Simplified Arabic"/>
              </a:rPr>
              <a:t>4- التلميذتان هما ................  في الحديقة.</a:t>
            </a:r>
            <a:endParaRPr sz="2200" i="0" u="none" strike="noStrike" cap="none" dirty="0">
              <a:solidFill>
                <a:schemeClr val="tx1"/>
              </a:solidFill>
              <a:latin typeface="Scheherazade New" panose="01000600020000020003" pitchFamily="2" charset="-78"/>
              <a:ea typeface="Scheherazade New" panose="01000600020000020003" pitchFamily="2" charset="-78"/>
              <a:cs typeface="Scheherazade New" panose="01000600020000020003" pitchFamily="2" charset="-78"/>
              <a:sym typeface="Simplified Arabic"/>
            </a:endParaRPr>
          </a:p>
          <a:p>
            <a:pPr marL="0" marR="0" lvl="0" indent="0" algn="r" rtl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rial"/>
              <a:buNone/>
            </a:pPr>
            <a:r>
              <a:rPr lang="ar-SY" sz="2200" i="0" u="none" strike="noStrike" cap="none" dirty="0">
                <a:solidFill>
                  <a:schemeClr val="tx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Simplified Arabic"/>
              </a:rPr>
              <a:t>5- المسلمون هم ................. يصومون شهر رمضان.</a:t>
            </a:r>
            <a:endParaRPr sz="2800" i="0" u="none" strike="noStrike" cap="none" dirty="0">
              <a:solidFill>
                <a:schemeClr val="tx1"/>
              </a:solidFill>
              <a:latin typeface="Scheherazade New" panose="01000600020000020003" pitchFamily="2" charset="-78"/>
              <a:ea typeface="Scheherazade New" panose="01000600020000020003" pitchFamily="2" charset="-78"/>
              <a:cs typeface="Scheherazade New" panose="01000600020000020003" pitchFamily="2" charset="-78"/>
              <a:sym typeface="Calibri"/>
            </a:endParaRPr>
          </a:p>
          <a:p>
            <a:pPr marL="0" marR="0" lvl="0" indent="0" algn="r" rtl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rial"/>
              <a:buNone/>
            </a:pPr>
            <a:r>
              <a:rPr lang="ar-SY" sz="2200" i="0" u="none" strike="noStrike" cap="none" dirty="0">
                <a:solidFill>
                  <a:schemeClr val="tx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Simplified Arabic"/>
              </a:rPr>
              <a:t>6- النساء ه</a:t>
            </a:r>
            <a:r>
              <a:rPr lang="ar-EG" sz="2200" i="0" u="none" strike="noStrike" cap="none" dirty="0">
                <a:solidFill>
                  <a:schemeClr val="tx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Simplified Arabic"/>
              </a:rPr>
              <a:t>ُ</a:t>
            </a:r>
            <a:r>
              <a:rPr lang="ar-SY" sz="2200" i="0" u="none" strike="noStrike" cap="none" dirty="0">
                <a:solidFill>
                  <a:schemeClr val="tx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Simplified Arabic"/>
              </a:rPr>
              <a:t>نَّ ................... ي</a:t>
            </a:r>
            <a:r>
              <a:rPr lang="ar-EG" sz="2200" i="0" u="none" strike="noStrike" cap="none" dirty="0">
                <a:solidFill>
                  <a:schemeClr val="tx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Simplified Arabic"/>
              </a:rPr>
              <a:t>ُ</a:t>
            </a:r>
            <a:r>
              <a:rPr lang="ar-SY" sz="2200" i="0" u="none" strike="noStrike" cap="none" dirty="0">
                <a:solidFill>
                  <a:schemeClr val="tx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Simplified Arabic"/>
              </a:rPr>
              <a:t>ربّ</a:t>
            </a:r>
            <a:r>
              <a:rPr lang="ar-EG" sz="2200" i="0" u="none" strike="noStrike" cap="none" dirty="0">
                <a:solidFill>
                  <a:schemeClr val="tx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Simplified Arabic"/>
              </a:rPr>
              <a:t>ِ</a:t>
            </a:r>
            <a:r>
              <a:rPr lang="ar-SY" sz="2200" i="0" u="none" strike="noStrike" cap="none" dirty="0">
                <a:solidFill>
                  <a:schemeClr val="tx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Simplified Arabic"/>
              </a:rPr>
              <a:t>ين</a:t>
            </a:r>
            <a:r>
              <a:rPr lang="ar-EG" sz="2200" i="0" u="none" strike="noStrike" cap="none" dirty="0">
                <a:solidFill>
                  <a:schemeClr val="tx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Simplified Arabic"/>
              </a:rPr>
              <a:t>َ</a:t>
            </a:r>
            <a:r>
              <a:rPr lang="ar-SY" sz="2200" i="0" u="none" strike="noStrike" cap="none" dirty="0">
                <a:solidFill>
                  <a:schemeClr val="tx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Simplified Arabic"/>
              </a:rPr>
              <a:t> الأطفال.</a:t>
            </a:r>
            <a:endParaRPr sz="2200" i="0" u="none" strike="noStrike" cap="none" dirty="0">
              <a:solidFill>
                <a:schemeClr val="tx1"/>
              </a:solidFill>
              <a:latin typeface="Scheherazade New" panose="01000600020000020003" pitchFamily="2" charset="-78"/>
              <a:ea typeface="Scheherazade New" panose="01000600020000020003" pitchFamily="2" charset="-78"/>
              <a:cs typeface="Scheherazade New" panose="01000600020000020003" pitchFamily="2" charset="-78"/>
              <a:sym typeface="Simplified Arabic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66E839E-D770-CF3B-6F05-B73CA98C97D5}"/>
              </a:ext>
            </a:extLst>
          </p:cNvPr>
          <p:cNvSpPr txBox="1"/>
          <p:nvPr/>
        </p:nvSpPr>
        <p:spPr>
          <a:xfrm>
            <a:off x="71718" y="6306724"/>
            <a:ext cx="4303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267DADB5-0EE0-4B7D-BA1F-D5AABA6FE3D1}" type="slidenum">
              <a:rPr lang="en-CA" b="1" smtClean="0">
                <a:solidFill>
                  <a:schemeClr val="bg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</a:rPr>
              <a:pPr algn="ctr"/>
              <a:t>22</a:t>
            </a:fld>
            <a:endParaRPr lang="en-CA" b="1" dirty="0">
              <a:solidFill>
                <a:schemeClr val="bg1"/>
              </a:solidFill>
              <a:latin typeface="Scheherazade New" panose="01000600020000020003" pitchFamily="2" charset="-78"/>
              <a:ea typeface="Scheherazade New" panose="01000600020000020003" pitchFamily="2" charset="-78"/>
              <a:cs typeface="Scheherazade New" panose="01000600020000020003" pitchFamily="2" charset="-78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F70CAC3-055C-FC7F-6243-CE468C6F2B52}"/>
              </a:ext>
            </a:extLst>
          </p:cNvPr>
          <p:cNvSpPr txBox="1"/>
          <p:nvPr/>
        </p:nvSpPr>
        <p:spPr>
          <a:xfrm rot="16200000">
            <a:off x="-560217" y="2618251"/>
            <a:ext cx="178767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ar-EG" sz="1600" dirty="0">
                <a:solidFill>
                  <a:schemeClr val="bg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</a:rPr>
              <a:t>الأسماء الموصولة</a:t>
            </a:r>
            <a:r>
              <a:rPr lang="en-US" sz="1600" dirty="0">
                <a:solidFill>
                  <a:schemeClr val="bg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</a:rPr>
              <a:t> | B1</a:t>
            </a:r>
            <a:endParaRPr lang="en-CA" sz="1600" dirty="0">
              <a:solidFill>
                <a:schemeClr val="bg1"/>
              </a:solidFill>
              <a:latin typeface="Scheherazade New" panose="01000600020000020003" pitchFamily="2" charset="-78"/>
              <a:ea typeface="Scheherazade New" panose="01000600020000020003" pitchFamily="2" charset="-78"/>
              <a:cs typeface="Scheherazade New" panose="01000600020000020003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0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0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0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30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30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0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3023CB45-434C-144E-9030-33EA9BC122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84B88-F3D9-6A4F-9660-1A0A1E561ED7}" type="slidenum">
              <a:rPr lang="en-US" smtClean="0"/>
              <a:t>23</a:t>
            </a:fld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1C603F22-8B5C-494F-88CF-E204883308B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33495" y="920663"/>
            <a:ext cx="7525011" cy="50166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98603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8"/>
          <p:cNvSpPr txBox="1">
            <a:spLocks noGrp="1"/>
          </p:cNvSpPr>
          <p:nvPr>
            <p:ph type="title"/>
          </p:nvPr>
        </p:nvSpPr>
        <p:spPr>
          <a:xfrm>
            <a:off x="1476374" y="28568"/>
            <a:ext cx="8343901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1">
              <a:buSzPts val="4800"/>
              <a:buFont typeface="Arial"/>
              <a:buNone/>
            </a:pPr>
            <a:r>
              <a:rPr lang="ar-EG" sz="4000" b="1" dirty="0">
                <a:solidFill>
                  <a:schemeClr val="lt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ما الاسم الموصول؟</a:t>
            </a:r>
            <a:endParaRPr sz="4000" b="1" dirty="0">
              <a:solidFill>
                <a:schemeClr val="lt1"/>
              </a:solidFill>
              <a:latin typeface="Scheherazade New" panose="01000600020000020003" pitchFamily="2" charset="-78"/>
              <a:ea typeface="Scheherazade New" panose="01000600020000020003" pitchFamily="2" charset="-78"/>
              <a:cs typeface="Scheherazade New" panose="01000600020000020003" pitchFamily="2" charset="-78"/>
              <a:sym typeface="Calibri"/>
            </a:endParaRPr>
          </a:p>
        </p:txBody>
      </p:sp>
      <p:sp>
        <p:nvSpPr>
          <p:cNvPr id="141" name="Google Shape;141;p8"/>
          <p:cNvSpPr txBox="1">
            <a:spLocks noGrp="1"/>
          </p:cNvSpPr>
          <p:nvPr>
            <p:ph type="body" idx="1"/>
          </p:nvPr>
        </p:nvSpPr>
        <p:spPr>
          <a:xfrm>
            <a:off x="1133475" y="2119199"/>
            <a:ext cx="10515600" cy="312432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lnSpcReduction="10000"/>
          </a:bodyPr>
          <a:lstStyle/>
          <a:p>
            <a:pPr marL="0" marR="0" lvl="0" indent="0" algn="ctr" rtl="1">
              <a:lnSpc>
                <a:spcPct val="175000"/>
              </a:lnSpc>
              <a:spcBef>
                <a:spcPts val="0"/>
              </a:spcBef>
              <a:spcAft>
                <a:spcPts val="0"/>
              </a:spcAft>
              <a:buClr>
                <a:srgbClr val="7030A0"/>
              </a:buClr>
              <a:buSzPts val="2800"/>
              <a:buFont typeface="Arial"/>
              <a:buNone/>
            </a:pPr>
            <a:r>
              <a:rPr lang="ar-SY" sz="4000" b="1" i="0" u="none" strike="noStrike" cap="none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Arial"/>
              </a:rPr>
              <a:t>الاسم الموصول</a:t>
            </a:r>
            <a:endParaRPr lang="ar-EG" sz="4000" b="1" dirty="0">
              <a:solidFill>
                <a:schemeClr val="dk1"/>
              </a:solidFill>
              <a:latin typeface="Scheherazade New" panose="01000600020000020003" pitchFamily="2" charset="-78"/>
              <a:ea typeface="Scheherazade New" panose="01000600020000020003" pitchFamily="2" charset="-78"/>
              <a:cs typeface="Scheherazade New" panose="01000600020000020003" pitchFamily="2" charset="-78"/>
            </a:endParaRPr>
          </a:p>
          <a:p>
            <a:pPr marL="0" marR="0" lvl="0" indent="0" algn="ctr" rtl="1">
              <a:lnSpc>
                <a:spcPct val="175000"/>
              </a:lnSpc>
              <a:spcBef>
                <a:spcPts val="0"/>
              </a:spcBef>
              <a:spcAft>
                <a:spcPts val="0"/>
              </a:spcAft>
              <a:buClr>
                <a:srgbClr val="7030A0"/>
              </a:buClr>
              <a:buSzPts val="2800"/>
              <a:buFont typeface="Arial"/>
              <a:buNone/>
            </a:pPr>
            <a:r>
              <a:rPr lang="ar-SY" sz="4000" b="0" i="0" u="none" strike="noStrike" cap="none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Arial"/>
              </a:rPr>
              <a:t>هو اسم يأتي لتوضيح كلامٍ سابقٍ</a:t>
            </a:r>
            <a:endParaRPr sz="4000" b="0" i="0" u="none" strike="noStrike" cap="none" dirty="0">
              <a:solidFill>
                <a:schemeClr val="dk1"/>
              </a:solidFill>
              <a:latin typeface="Scheherazade New" panose="01000600020000020003" pitchFamily="2" charset="-78"/>
              <a:ea typeface="Scheherazade New" panose="01000600020000020003" pitchFamily="2" charset="-78"/>
              <a:cs typeface="Scheherazade New" panose="01000600020000020003" pitchFamily="2" charset="-78"/>
              <a:sym typeface="Arial"/>
            </a:endParaRPr>
          </a:p>
          <a:p>
            <a:pPr marL="0" marR="0" lvl="0" indent="0" algn="ctr" rtl="1">
              <a:lnSpc>
                <a:spcPct val="175000"/>
              </a:lnSpc>
              <a:spcBef>
                <a:spcPts val="0"/>
              </a:spcBef>
              <a:spcAft>
                <a:spcPts val="0"/>
              </a:spcAft>
              <a:buClr>
                <a:srgbClr val="7030A0"/>
              </a:buClr>
              <a:buSzPts val="2800"/>
              <a:buFont typeface="Arial"/>
              <a:buNone/>
            </a:pPr>
            <a:r>
              <a:rPr lang="ar-SY" sz="4000" b="0" i="0" u="none" strike="noStrike" cap="none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Arial"/>
              </a:rPr>
              <a:t>لا ي</a:t>
            </a:r>
            <a:r>
              <a:rPr lang="ar-EG" sz="4000" b="0" i="0" u="none" strike="noStrike" cap="none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Arial"/>
              </a:rPr>
              <a:t>َ</a:t>
            </a:r>
            <a:r>
              <a:rPr lang="ar-SY" sz="4000" b="0" i="0" u="none" strike="noStrike" cap="none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Arial"/>
              </a:rPr>
              <a:t>ت</a:t>
            </a:r>
            <a:r>
              <a:rPr lang="ar-EG" sz="4000" b="0" i="0" u="none" strike="noStrike" cap="none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Arial"/>
              </a:rPr>
              <a:t>ِ</a:t>
            </a:r>
            <a:r>
              <a:rPr lang="ar-SY" sz="4000" b="0" i="0" u="none" strike="noStrike" cap="none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Arial"/>
              </a:rPr>
              <a:t>مّ</a:t>
            </a:r>
            <a:r>
              <a:rPr lang="ar-EG" sz="4000" b="0" i="0" u="none" strike="noStrike" cap="none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Arial"/>
              </a:rPr>
              <a:t>ُ</a:t>
            </a:r>
            <a:r>
              <a:rPr lang="ar-SY" sz="4000" b="0" i="0" u="none" strike="noStrike" cap="none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Arial"/>
              </a:rPr>
              <a:t> معناه إلا بجملة تأتي بعده ت</a:t>
            </a:r>
            <a:r>
              <a:rPr lang="ar-EG" sz="4000" b="0" i="0" u="none" strike="noStrike" cap="none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Arial"/>
              </a:rPr>
              <a:t>ُ</a:t>
            </a:r>
            <a:r>
              <a:rPr lang="ar-SY" sz="4000" b="0" i="0" u="none" strike="noStrike" cap="none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Arial"/>
              </a:rPr>
              <a:t>سم</a:t>
            </a:r>
            <a:r>
              <a:rPr lang="ar-EG" sz="4000" b="0" i="0" u="none" strike="noStrike" cap="none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Arial"/>
              </a:rPr>
              <a:t>َّ</a:t>
            </a:r>
            <a:r>
              <a:rPr lang="ar-SY" sz="4000" b="0" i="0" u="none" strike="noStrike" cap="none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Arial"/>
              </a:rPr>
              <a:t>ى </a:t>
            </a:r>
            <a:r>
              <a:rPr lang="ar-SY" sz="4000" b="0" i="0" u="none" strike="noStrike" cap="none" dirty="0">
                <a:solidFill>
                  <a:srgbClr val="FF0000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Arial"/>
              </a:rPr>
              <a:t>صلة الموصول</a:t>
            </a:r>
            <a:endParaRPr sz="4000" b="0" i="0" u="none" strike="noStrike" cap="none" dirty="0">
              <a:solidFill>
                <a:schemeClr val="dk1"/>
              </a:solidFill>
              <a:latin typeface="Scheherazade New" panose="01000600020000020003" pitchFamily="2" charset="-78"/>
              <a:ea typeface="Scheherazade New" panose="01000600020000020003" pitchFamily="2" charset="-78"/>
              <a:cs typeface="Scheherazade New" panose="01000600020000020003" pitchFamily="2" charset="-78"/>
              <a:sym typeface="Calibri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CA6D5A0-7454-A66A-920F-3812929CF7D9}"/>
              </a:ext>
            </a:extLst>
          </p:cNvPr>
          <p:cNvSpPr txBox="1"/>
          <p:nvPr/>
        </p:nvSpPr>
        <p:spPr>
          <a:xfrm>
            <a:off x="71718" y="6306724"/>
            <a:ext cx="4303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267DADB5-0EE0-4B7D-BA1F-D5AABA6FE3D1}" type="slidenum">
              <a:rPr lang="en-CA" b="1" smtClean="0">
                <a:solidFill>
                  <a:schemeClr val="bg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</a:rPr>
              <a:pPr algn="ctr"/>
              <a:t>3</a:t>
            </a:fld>
            <a:endParaRPr lang="en-CA" b="1" dirty="0">
              <a:solidFill>
                <a:schemeClr val="bg1"/>
              </a:solidFill>
              <a:latin typeface="Scheherazade New" panose="01000600020000020003" pitchFamily="2" charset="-78"/>
              <a:ea typeface="Scheherazade New" panose="01000600020000020003" pitchFamily="2" charset="-78"/>
              <a:cs typeface="Scheherazade New" panose="01000600020000020003" pitchFamily="2" charset="-78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A48CFA1-8016-D8C1-7B6C-1436D38EE1E9}"/>
              </a:ext>
            </a:extLst>
          </p:cNvPr>
          <p:cNvSpPr txBox="1"/>
          <p:nvPr/>
        </p:nvSpPr>
        <p:spPr>
          <a:xfrm rot="16200000">
            <a:off x="-560217" y="2618251"/>
            <a:ext cx="178767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ar-EG" sz="1600" dirty="0">
                <a:solidFill>
                  <a:schemeClr val="bg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</a:rPr>
              <a:t>الأسماء الموصولة</a:t>
            </a:r>
            <a:r>
              <a:rPr lang="en-US" sz="1600" dirty="0">
                <a:solidFill>
                  <a:schemeClr val="bg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</a:rPr>
              <a:t> | B1</a:t>
            </a:r>
            <a:endParaRPr lang="en-CA" sz="1600" dirty="0">
              <a:solidFill>
                <a:schemeClr val="bg1"/>
              </a:solidFill>
              <a:latin typeface="Scheherazade New" panose="01000600020000020003" pitchFamily="2" charset="-78"/>
              <a:ea typeface="Scheherazade New" panose="01000600020000020003" pitchFamily="2" charset="-78"/>
              <a:cs typeface="Scheherazade New" panose="01000600020000020003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7116118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4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4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3"/>
          <p:cNvSpPr txBox="1">
            <a:spLocks noGrp="1"/>
          </p:cNvSpPr>
          <p:nvPr>
            <p:ph type="title"/>
          </p:nvPr>
        </p:nvSpPr>
        <p:spPr>
          <a:xfrm>
            <a:off x="1511046" y="145670"/>
            <a:ext cx="8272272" cy="10449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1">
              <a:buSzPts val="4800"/>
              <a:buFont typeface="Arial"/>
              <a:buNone/>
            </a:pPr>
            <a:r>
              <a:rPr lang="ar-SY" sz="2800" b="1" dirty="0">
                <a:solidFill>
                  <a:schemeClr val="lt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استخر</a:t>
            </a:r>
            <a:r>
              <a:rPr lang="ar-EG" sz="2800" b="1" dirty="0">
                <a:solidFill>
                  <a:schemeClr val="lt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ِ</a:t>
            </a:r>
            <a:r>
              <a:rPr lang="ar-SY" sz="2800" b="1" dirty="0">
                <a:solidFill>
                  <a:schemeClr val="lt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ج الأسماء الموصولة</a:t>
            </a:r>
            <a:endParaRPr sz="2800" b="1" dirty="0">
              <a:solidFill>
                <a:schemeClr val="lt1"/>
              </a:solidFill>
              <a:latin typeface="Scheherazade New" panose="01000600020000020003" pitchFamily="2" charset="-78"/>
              <a:ea typeface="Scheherazade New" panose="01000600020000020003" pitchFamily="2" charset="-78"/>
              <a:cs typeface="Scheherazade New" panose="01000600020000020003" pitchFamily="2" charset="-78"/>
              <a:sym typeface="Calibri"/>
            </a:endParaRPr>
          </a:p>
        </p:txBody>
      </p:sp>
      <p:sp>
        <p:nvSpPr>
          <p:cNvPr id="35" name="Google Shape;35;p3"/>
          <p:cNvSpPr txBox="1">
            <a:spLocks noGrp="1"/>
          </p:cNvSpPr>
          <p:nvPr>
            <p:ph type="body" idx="1"/>
          </p:nvPr>
        </p:nvSpPr>
        <p:spPr>
          <a:xfrm>
            <a:off x="2146935" y="1304544"/>
            <a:ext cx="9381744" cy="52105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lnSpcReduction="10000"/>
          </a:bodyPr>
          <a:lstStyle/>
          <a:p>
            <a:pPr marL="228600" indent="-228600" algn="r" rtl="1">
              <a:lnSpc>
                <a:spcPct val="160000"/>
              </a:lnSpc>
              <a:spcBef>
                <a:spcPts val="1000"/>
              </a:spcBef>
              <a:buClr>
                <a:schemeClr val="dk1"/>
              </a:buClr>
              <a:buSzPts val="2800"/>
              <a:buFont typeface="Arial"/>
              <a:buChar char="•"/>
            </a:pPr>
            <a:r>
              <a:rPr lang="ar-SY" sz="3200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﴿ٱقۡرَأۡ بِٱسۡمِ رَبِّكَ ٱلَّذِی خَلَقَ﴾</a:t>
            </a:r>
            <a:r>
              <a:rPr lang="ar-EG" sz="3200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.</a:t>
            </a:r>
          </a:p>
          <a:p>
            <a:pPr marL="228600" indent="-228600" algn="r" rtl="1">
              <a:lnSpc>
                <a:spcPct val="160000"/>
              </a:lnSpc>
              <a:spcBef>
                <a:spcPts val="1000"/>
              </a:spcBef>
              <a:buClr>
                <a:schemeClr val="dk1"/>
              </a:buClr>
              <a:buSzPts val="2800"/>
              <a:buFont typeface="Arial"/>
              <a:buChar char="•"/>
            </a:pPr>
            <a:r>
              <a:rPr lang="ar-SY" sz="3200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﴿وَٱتَّقُوا۟ ٱلنَّارَ ٱلَّتِیۤ أُعِدَّتۡ لِلۡكَـٰفِرِینَ﴾</a:t>
            </a:r>
            <a:r>
              <a:rPr lang="ar-EG" sz="3200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.</a:t>
            </a:r>
            <a:endParaRPr sz="3200" dirty="0">
              <a:solidFill>
                <a:schemeClr val="dk1"/>
              </a:solidFill>
              <a:latin typeface="Scheherazade New" panose="01000600020000020003" pitchFamily="2" charset="-78"/>
              <a:ea typeface="Scheherazade New" panose="01000600020000020003" pitchFamily="2" charset="-78"/>
              <a:cs typeface="Scheherazade New" panose="01000600020000020003" pitchFamily="2" charset="-78"/>
              <a:sym typeface="Calibri"/>
            </a:endParaRPr>
          </a:p>
          <a:p>
            <a:pPr marL="228600" lvl="0" indent="-228600" algn="r" rtl="1">
              <a:lnSpc>
                <a:spcPct val="150000"/>
              </a:lnSpc>
              <a:spcBef>
                <a:spcPts val="1000"/>
              </a:spcBef>
              <a:buClr>
                <a:schemeClr val="dk1"/>
              </a:buClr>
              <a:buSzPts val="2800"/>
              <a:buFont typeface="Arial"/>
              <a:buChar char="•"/>
            </a:pPr>
            <a:r>
              <a:rPr lang="ar-SY" sz="3200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﴿وَٱلَّذَانِ یَأۡتِیَـٰنِهَا مِنكُمۡ فَـَٔاذُوهُمَا﴾</a:t>
            </a:r>
            <a:r>
              <a:rPr lang="ar-EG" sz="3200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.</a:t>
            </a:r>
            <a:endParaRPr sz="1300" b="0" i="0" u="none" strike="noStrike" cap="none" dirty="0">
              <a:solidFill>
                <a:schemeClr val="dk1"/>
              </a:solidFill>
              <a:latin typeface="Scheherazade New" panose="01000600020000020003" pitchFamily="2" charset="-78"/>
              <a:ea typeface="Scheherazade New" panose="01000600020000020003" pitchFamily="2" charset="-78"/>
              <a:cs typeface="Scheherazade New" panose="01000600020000020003" pitchFamily="2" charset="-78"/>
              <a:sym typeface="Calibri"/>
            </a:endParaRPr>
          </a:p>
          <a:p>
            <a:pPr marL="228600" marR="0" lvl="0" indent="-228600" algn="r" rtl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ar-SY" sz="3200" b="0" i="0" u="none" strike="noStrike" cap="none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هاتان هما المرأتان الل</a:t>
            </a:r>
            <a:r>
              <a:rPr lang="ar-EG" sz="3200" b="0" i="0" u="none" strike="noStrike" cap="none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َّ</a:t>
            </a:r>
            <a:r>
              <a:rPr lang="ar-SY" sz="3200" b="0" i="0" u="none" strike="noStrike" cap="none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تان اشترتا من السوق</a:t>
            </a:r>
            <a:r>
              <a:rPr lang="ar-EG" sz="3200" b="0" i="0" u="none" strike="noStrike" cap="none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.</a:t>
            </a:r>
            <a:endParaRPr sz="3200" b="0" i="0" u="none" strike="noStrike" cap="none" dirty="0">
              <a:solidFill>
                <a:schemeClr val="dk1"/>
              </a:solidFill>
              <a:latin typeface="Scheherazade New" panose="01000600020000020003" pitchFamily="2" charset="-78"/>
              <a:ea typeface="Scheherazade New" panose="01000600020000020003" pitchFamily="2" charset="-78"/>
              <a:cs typeface="Scheherazade New" panose="01000600020000020003" pitchFamily="2" charset="-78"/>
              <a:sym typeface="Calibri"/>
            </a:endParaRPr>
          </a:p>
          <a:p>
            <a:pPr marL="228600" lvl="0" indent="-228600" algn="r" rtl="1">
              <a:lnSpc>
                <a:spcPct val="150000"/>
              </a:lnSpc>
              <a:spcBef>
                <a:spcPts val="1000"/>
              </a:spcBef>
              <a:buClr>
                <a:schemeClr val="dk1"/>
              </a:buClr>
              <a:buSzPts val="2800"/>
              <a:buFont typeface="Arial"/>
              <a:buChar char="•"/>
            </a:pPr>
            <a:r>
              <a:rPr lang="ar-SY" sz="3200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﴿ٱلَّذِینَ یُنفِقُونَ فِی ٱلسَّرَّاۤءِ وَٱلضَّرَّاۤءِ﴾</a:t>
            </a:r>
            <a:r>
              <a:rPr lang="ar-EG" sz="3200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.</a:t>
            </a:r>
            <a:endParaRPr sz="1300" b="0" i="0" u="none" strike="noStrike" cap="none" dirty="0">
              <a:solidFill>
                <a:schemeClr val="dk1"/>
              </a:solidFill>
              <a:latin typeface="Scheherazade New" panose="01000600020000020003" pitchFamily="2" charset="-78"/>
              <a:ea typeface="Scheherazade New" panose="01000600020000020003" pitchFamily="2" charset="-78"/>
              <a:cs typeface="Scheherazade New" panose="01000600020000020003" pitchFamily="2" charset="-78"/>
              <a:sym typeface="Calibri"/>
            </a:endParaRPr>
          </a:p>
          <a:p>
            <a:pPr marL="228600" lvl="0" indent="-228600" algn="r" rtl="1">
              <a:lnSpc>
                <a:spcPct val="150000"/>
              </a:lnSpc>
              <a:spcBef>
                <a:spcPts val="1000"/>
              </a:spcBef>
              <a:buClr>
                <a:schemeClr val="dk1"/>
              </a:buClr>
              <a:buSzPts val="2800"/>
              <a:buFont typeface="Arial"/>
              <a:buChar char="•"/>
            </a:pPr>
            <a:r>
              <a:rPr lang="ar-SY" sz="3200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﴿مَا بَالُ ٱلنِّسۡوَةِ ٱلَّـٰتِی قَطَّعۡنَ أَیۡدِیَهُنَّ﴾</a:t>
            </a:r>
            <a:r>
              <a:rPr lang="ar-EG" sz="3200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.</a:t>
            </a:r>
            <a:endParaRPr sz="1300" b="0" i="0" u="none" strike="noStrike" cap="none" dirty="0">
              <a:solidFill>
                <a:schemeClr val="dk1"/>
              </a:solidFill>
              <a:latin typeface="Scheherazade New" panose="01000600020000020003" pitchFamily="2" charset="-78"/>
              <a:ea typeface="Scheherazade New" panose="01000600020000020003" pitchFamily="2" charset="-78"/>
              <a:cs typeface="Scheherazade New" panose="01000600020000020003" pitchFamily="2" charset="-78"/>
              <a:sym typeface="Calibri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296915D-8FF9-C09E-D2AC-EC5F3C68253D}"/>
              </a:ext>
            </a:extLst>
          </p:cNvPr>
          <p:cNvSpPr txBox="1"/>
          <p:nvPr/>
        </p:nvSpPr>
        <p:spPr>
          <a:xfrm>
            <a:off x="71718" y="6306724"/>
            <a:ext cx="4303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267DADB5-0EE0-4B7D-BA1F-D5AABA6FE3D1}" type="slidenum">
              <a:rPr lang="en-CA" b="1" smtClean="0">
                <a:solidFill>
                  <a:schemeClr val="bg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</a:rPr>
              <a:pPr algn="ctr"/>
              <a:t>4</a:t>
            </a:fld>
            <a:endParaRPr lang="en-CA" b="1" dirty="0">
              <a:solidFill>
                <a:schemeClr val="bg1"/>
              </a:solidFill>
              <a:latin typeface="Scheherazade New" panose="01000600020000020003" pitchFamily="2" charset="-78"/>
              <a:ea typeface="Scheherazade New" panose="01000600020000020003" pitchFamily="2" charset="-78"/>
              <a:cs typeface="Scheherazade New" panose="01000600020000020003" pitchFamily="2" charset="-78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958D86F-A637-7B83-50B9-3C217DE83172}"/>
              </a:ext>
            </a:extLst>
          </p:cNvPr>
          <p:cNvSpPr txBox="1"/>
          <p:nvPr/>
        </p:nvSpPr>
        <p:spPr>
          <a:xfrm rot="16200000">
            <a:off x="-560217" y="2618251"/>
            <a:ext cx="178767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ar-EG" sz="1600" dirty="0">
                <a:solidFill>
                  <a:schemeClr val="bg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</a:rPr>
              <a:t>الأسماء الموصولة</a:t>
            </a:r>
            <a:r>
              <a:rPr lang="en-US" sz="1600" dirty="0">
                <a:solidFill>
                  <a:schemeClr val="bg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</a:rPr>
              <a:t> | B1</a:t>
            </a:r>
            <a:endParaRPr lang="en-CA" sz="1600" dirty="0">
              <a:solidFill>
                <a:schemeClr val="bg1"/>
              </a:solidFill>
              <a:latin typeface="Scheherazade New" panose="01000600020000020003" pitchFamily="2" charset="-78"/>
              <a:ea typeface="Scheherazade New" panose="01000600020000020003" pitchFamily="2" charset="-78"/>
              <a:cs typeface="Scheherazade New" panose="01000600020000020003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4"/>
          <p:cNvSpPr txBox="1">
            <a:spLocks noGrp="1"/>
          </p:cNvSpPr>
          <p:nvPr>
            <p:ph type="title"/>
          </p:nvPr>
        </p:nvSpPr>
        <p:spPr>
          <a:xfrm>
            <a:off x="1514475" y="65880"/>
            <a:ext cx="8286745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algn="ctr" rtl="1">
              <a:buSzPts val="4800"/>
            </a:pPr>
            <a:r>
              <a:rPr lang="ar-SY" sz="4000" b="1" dirty="0">
                <a:solidFill>
                  <a:schemeClr val="lt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اقرأ ولاح</a:t>
            </a:r>
            <a:r>
              <a:rPr lang="ar-EG" sz="4000" b="1" dirty="0">
                <a:solidFill>
                  <a:schemeClr val="lt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ِ</a:t>
            </a:r>
            <a:r>
              <a:rPr lang="ar-SY" sz="4000" b="1" dirty="0">
                <a:solidFill>
                  <a:schemeClr val="lt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ظ</a:t>
            </a:r>
            <a:endParaRPr sz="4000" b="1" dirty="0">
              <a:solidFill>
                <a:schemeClr val="lt1"/>
              </a:solidFill>
              <a:latin typeface="Scheherazade New" panose="01000600020000020003" pitchFamily="2" charset="-78"/>
              <a:ea typeface="Scheherazade New" panose="01000600020000020003" pitchFamily="2" charset="-78"/>
              <a:cs typeface="Scheherazade New" panose="01000600020000020003" pitchFamily="2" charset="-78"/>
              <a:sym typeface="Calibri"/>
            </a:endParaRPr>
          </a:p>
        </p:txBody>
      </p:sp>
      <p:sp>
        <p:nvSpPr>
          <p:cNvPr id="41" name="Google Shape;41;p4"/>
          <p:cNvSpPr txBox="1">
            <a:spLocks noGrp="1"/>
          </p:cNvSpPr>
          <p:nvPr>
            <p:ph type="body" idx="1"/>
          </p:nvPr>
        </p:nvSpPr>
        <p:spPr>
          <a:xfrm>
            <a:off x="6961187" y="1600993"/>
            <a:ext cx="4784725" cy="4351338"/>
          </a:xfrm>
          <a:prstGeom prst="rect">
            <a:avLst/>
          </a:prstGeom>
          <a:solidFill>
            <a:srgbClr val="DDEAF6"/>
          </a:solidFill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8600" marR="0" lvl="0" indent="-279400" algn="ctr" rt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</a:pPr>
            <a:r>
              <a:rPr lang="ar-SY" sz="4000" b="0" i="0" u="none" strike="noStrike" cap="none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جاء </a:t>
            </a:r>
            <a:r>
              <a:rPr lang="ar-SY" sz="4000" b="0" i="0" u="none" strike="noStrike" cap="none" dirty="0">
                <a:solidFill>
                  <a:srgbClr val="FF0000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مَن</a:t>
            </a:r>
            <a:r>
              <a:rPr lang="ar-SY" sz="4000" b="0" i="0" u="none" strike="noStrike" cap="none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 علّ</a:t>
            </a:r>
            <a:r>
              <a:rPr lang="ar-EG" sz="4000" b="0" i="0" u="none" strike="noStrike" cap="none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َ</a:t>
            </a:r>
            <a:r>
              <a:rPr lang="ar-SY" sz="4000" b="0" i="0" u="none" strike="noStrike" cap="none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م</a:t>
            </a:r>
            <a:r>
              <a:rPr lang="ar-EG" sz="4000" b="0" i="0" u="none" strike="noStrike" cap="none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َ</a:t>
            </a:r>
            <a:r>
              <a:rPr lang="ar-SY" sz="4000" b="0" i="0" u="none" strike="noStrike" cap="none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ني </a:t>
            </a:r>
            <a:endParaRPr sz="4000" b="0" i="0" u="none" strike="noStrike" cap="none" dirty="0">
              <a:solidFill>
                <a:schemeClr val="dk1"/>
              </a:solidFill>
              <a:latin typeface="Scheherazade New" panose="01000600020000020003" pitchFamily="2" charset="-78"/>
              <a:ea typeface="Scheherazade New" panose="01000600020000020003" pitchFamily="2" charset="-78"/>
              <a:cs typeface="Scheherazade New" panose="01000600020000020003" pitchFamily="2" charset="-78"/>
              <a:sym typeface="Calibri"/>
            </a:endParaRPr>
          </a:p>
          <a:p>
            <a:pPr marL="228600" marR="0" lvl="0" indent="-279400" algn="ctr" rtl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</a:pPr>
            <a:r>
              <a:rPr lang="ar-SY" sz="4000" b="0" i="0" u="none" strike="noStrike" cap="none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جاء </a:t>
            </a:r>
            <a:r>
              <a:rPr lang="ar-SY" sz="4000" b="0" i="0" u="none" strike="noStrike" cap="none" dirty="0">
                <a:solidFill>
                  <a:srgbClr val="FF0000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الذي</a:t>
            </a:r>
            <a:r>
              <a:rPr lang="ar-SY" sz="4000" b="0" i="0" u="none" strike="noStrike" cap="none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 علّ</a:t>
            </a:r>
            <a:r>
              <a:rPr lang="ar-EG" sz="4000" b="0" i="0" u="none" strike="noStrike" cap="none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َ</a:t>
            </a:r>
            <a:r>
              <a:rPr lang="ar-SY" sz="4000" b="0" i="0" u="none" strike="noStrike" cap="none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م</a:t>
            </a:r>
            <a:r>
              <a:rPr lang="ar-EG" sz="4000" b="0" i="0" u="none" strike="noStrike" cap="none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َ</a:t>
            </a:r>
            <a:r>
              <a:rPr lang="ar-SY" sz="4000" b="0" i="0" u="none" strike="noStrike" cap="none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ني </a:t>
            </a:r>
            <a:endParaRPr sz="4000" b="0" i="0" u="none" strike="noStrike" cap="none" dirty="0">
              <a:solidFill>
                <a:schemeClr val="dk1"/>
              </a:solidFill>
              <a:latin typeface="Scheherazade New" panose="01000600020000020003" pitchFamily="2" charset="-78"/>
              <a:ea typeface="Scheherazade New" panose="01000600020000020003" pitchFamily="2" charset="-78"/>
              <a:cs typeface="Scheherazade New" panose="01000600020000020003" pitchFamily="2" charset="-78"/>
              <a:sym typeface="Calibri"/>
            </a:endParaRPr>
          </a:p>
        </p:txBody>
      </p:sp>
      <p:sp>
        <p:nvSpPr>
          <p:cNvPr id="42" name="Google Shape;42;p4"/>
          <p:cNvSpPr/>
          <p:nvPr/>
        </p:nvSpPr>
        <p:spPr>
          <a:xfrm>
            <a:off x="8720016" y="4491687"/>
            <a:ext cx="1459346" cy="997527"/>
          </a:xfrm>
          <a:prstGeom prst="rect">
            <a:avLst/>
          </a:prstGeom>
          <a:solidFill>
            <a:srgbClr val="FFF2CC"/>
          </a:solidFill>
          <a:ln w="12700" cap="flat" cmpd="sng">
            <a:solidFill>
              <a:srgbClr val="42719B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lang="ar-SY" sz="2800" b="0" i="0" u="none" strike="noStrike" cap="none" dirty="0">
                <a:solidFill>
                  <a:srgbClr val="002060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ماذا تلاحظ؟</a:t>
            </a:r>
            <a:endParaRPr sz="2800" b="0" i="0" u="none" strike="noStrike" cap="none" dirty="0">
              <a:solidFill>
                <a:srgbClr val="002060"/>
              </a:solidFill>
              <a:latin typeface="Scheherazade New" panose="01000600020000020003" pitchFamily="2" charset="-78"/>
              <a:ea typeface="Scheherazade New" panose="01000600020000020003" pitchFamily="2" charset="-78"/>
              <a:cs typeface="Scheherazade New" panose="01000600020000020003" pitchFamily="2" charset="-78"/>
              <a:sym typeface="Calibri"/>
            </a:endParaRPr>
          </a:p>
        </p:txBody>
      </p:sp>
      <p:cxnSp>
        <p:nvCxnSpPr>
          <p:cNvPr id="43" name="Google Shape;43;p4"/>
          <p:cNvCxnSpPr/>
          <p:nvPr/>
        </p:nvCxnSpPr>
        <p:spPr>
          <a:xfrm>
            <a:off x="9540471" y="3686175"/>
            <a:ext cx="0" cy="805512"/>
          </a:xfrm>
          <a:prstGeom prst="straightConnector1">
            <a:avLst/>
          </a:prstGeom>
          <a:noFill/>
          <a:ln w="57150" cap="flat" cmpd="sng">
            <a:solidFill>
              <a:schemeClr val="accent1"/>
            </a:solidFill>
            <a:prstDash val="solid"/>
            <a:miter lim="800000"/>
            <a:headEnd type="none" w="sm" len="sm"/>
            <a:tailEnd type="triangle" w="med" len="med"/>
          </a:ln>
        </p:spPr>
      </p:cxnSp>
      <p:sp>
        <p:nvSpPr>
          <p:cNvPr id="44" name="Google Shape;44;p4"/>
          <p:cNvSpPr txBox="1"/>
          <p:nvPr/>
        </p:nvSpPr>
        <p:spPr>
          <a:xfrm>
            <a:off x="999115" y="1600992"/>
            <a:ext cx="5962072" cy="4351337"/>
          </a:xfrm>
          <a:prstGeom prst="rect">
            <a:avLst/>
          </a:prstGeom>
          <a:solidFill>
            <a:srgbClr val="FBE4D4"/>
          </a:solidFill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8600" marR="0" lvl="0" indent="-279400" algn="ctr" rt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</a:pPr>
            <a:r>
              <a:rPr lang="ar-SY" sz="4000" b="0" i="0" u="none" strike="noStrike" cap="none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ج</a:t>
            </a:r>
            <a:r>
              <a:rPr lang="ar-EG" sz="4000" b="0" i="0" u="none" strike="noStrike" cap="none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َ</a:t>
            </a:r>
            <a:r>
              <a:rPr lang="ar-SY" sz="4000" b="0" i="0" u="none" strike="noStrike" cap="none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دّ</a:t>
            </a:r>
            <a:r>
              <a:rPr lang="ar-EG" sz="4000" b="0" i="0" u="none" strike="noStrike" cap="none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َ</a:t>
            </a:r>
            <a:r>
              <a:rPr lang="ar-SY" sz="4000" b="0" i="0" u="none" strike="noStrike" cap="none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تي هي </a:t>
            </a:r>
            <a:r>
              <a:rPr lang="ar-SY" sz="4000" b="0" i="0" u="none" strike="noStrike" cap="none" dirty="0">
                <a:solidFill>
                  <a:srgbClr val="FF0000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م</a:t>
            </a:r>
            <a:r>
              <a:rPr lang="ar-EG" sz="4000" b="0" i="0" u="none" strike="noStrike" cap="none" dirty="0">
                <a:solidFill>
                  <a:srgbClr val="FF0000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َ</a:t>
            </a:r>
            <a:r>
              <a:rPr lang="ar-SY" sz="4000" b="0" i="0" u="none" strike="noStrike" cap="none" dirty="0">
                <a:solidFill>
                  <a:srgbClr val="FF0000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ن</a:t>
            </a:r>
            <a:r>
              <a:rPr lang="ar-SY" sz="4000" b="0" i="0" u="none" strike="noStrike" cap="none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 سافرت للعمرة</a:t>
            </a:r>
            <a:endParaRPr sz="12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28600" marR="0" lvl="0" indent="-279400" algn="ctr" rtl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</a:pPr>
            <a:r>
              <a:rPr lang="ar-SY" sz="4000" b="0" i="0" u="none" strike="noStrike" cap="none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ج</a:t>
            </a:r>
            <a:r>
              <a:rPr lang="ar-EG" sz="4000" b="0" i="0" u="none" strike="noStrike" cap="none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َ</a:t>
            </a:r>
            <a:r>
              <a:rPr lang="ar-SY" sz="4000" b="0" i="0" u="none" strike="noStrike" cap="none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دّ</a:t>
            </a:r>
            <a:r>
              <a:rPr lang="ar-EG" sz="4000" b="0" i="0" u="none" strike="noStrike" cap="none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َ</a:t>
            </a:r>
            <a:r>
              <a:rPr lang="ar-SY" sz="4000" b="0" i="0" u="none" strike="noStrike" cap="none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تي هي </a:t>
            </a:r>
            <a:r>
              <a:rPr lang="ar-SY" sz="4000" b="0" i="0" u="none" strike="noStrike" cap="none" dirty="0">
                <a:solidFill>
                  <a:srgbClr val="FF0000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التي</a:t>
            </a:r>
            <a:r>
              <a:rPr lang="ar-SY" sz="4000" b="0" i="0" u="none" strike="noStrike" cap="none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 سافرت للعمرة</a:t>
            </a:r>
            <a:endParaRPr sz="4000" b="0" i="0" u="none" strike="noStrike" cap="none" dirty="0">
              <a:solidFill>
                <a:schemeClr val="dk1"/>
              </a:solidFill>
              <a:latin typeface="Scheherazade New" panose="01000600020000020003" pitchFamily="2" charset="-78"/>
              <a:ea typeface="Scheherazade New" panose="01000600020000020003" pitchFamily="2" charset="-78"/>
              <a:cs typeface="Scheherazade New" panose="01000600020000020003" pitchFamily="2" charset="-78"/>
              <a:sym typeface="Calibri"/>
            </a:endParaRPr>
          </a:p>
        </p:txBody>
      </p:sp>
      <p:cxnSp>
        <p:nvCxnSpPr>
          <p:cNvPr id="45" name="Google Shape;45;p4"/>
          <p:cNvCxnSpPr/>
          <p:nvPr/>
        </p:nvCxnSpPr>
        <p:spPr>
          <a:xfrm>
            <a:off x="4251440" y="3776662"/>
            <a:ext cx="0" cy="805512"/>
          </a:xfrm>
          <a:prstGeom prst="straightConnector1">
            <a:avLst/>
          </a:prstGeom>
          <a:noFill/>
          <a:ln w="57150" cap="flat" cmpd="sng">
            <a:solidFill>
              <a:schemeClr val="accent1"/>
            </a:solidFill>
            <a:prstDash val="solid"/>
            <a:miter lim="800000"/>
            <a:headEnd type="none" w="sm" len="sm"/>
            <a:tailEnd type="triangle" w="med" len="med"/>
          </a:ln>
        </p:spPr>
      </p:cxnSp>
      <p:sp>
        <p:nvSpPr>
          <p:cNvPr id="46" name="Google Shape;46;p4"/>
          <p:cNvSpPr/>
          <p:nvPr/>
        </p:nvSpPr>
        <p:spPr>
          <a:xfrm>
            <a:off x="3521767" y="4582174"/>
            <a:ext cx="1459346" cy="997527"/>
          </a:xfrm>
          <a:prstGeom prst="rect">
            <a:avLst/>
          </a:prstGeom>
          <a:solidFill>
            <a:srgbClr val="FFF2CC"/>
          </a:solidFill>
          <a:ln w="12700" cap="flat" cmpd="sng">
            <a:solidFill>
              <a:srgbClr val="42719B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lang="ar-SY" sz="2800" b="0" i="0" u="none" strike="noStrike" cap="none" dirty="0">
                <a:solidFill>
                  <a:srgbClr val="002060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ماذا تلاحظ؟</a:t>
            </a:r>
            <a:endParaRPr sz="2800" b="0" i="0" u="none" strike="noStrike" cap="none" dirty="0">
              <a:solidFill>
                <a:srgbClr val="002060"/>
              </a:solidFill>
              <a:latin typeface="Scheherazade New" panose="01000600020000020003" pitchFamily="2" charset="-78"/>
              <a:ea typeface="Scheherazade New" panose="01000600020000020003" pitchFamily="2" charset="-78"/>
              <a:cs typeface="Scheherazade New" panose="01000600020000020003" pitchFamily="2" charset="-78"/>
              <a:sym typeface="Calibri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0818DA7-DBE2-D94B-CAAA-E3221B13544B}"/>
              </a:ext>
            </a:extLst>
          </p:cNvPr>
          <p:cNvSpPr txBox="1"/>
          <p:nvPr/>
        </p:nvSpPr>
        <p:spPr>
          <a:xfrm>
            <a:off x="71718" y="6306724"/>
            <a:ext cx="4303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267DADB5-0EE0-4B7D-BA1F-D5AABA6FE3D1}" type="slidenum">
              <a:rPr lang="en-CA" b="1" smtClean="0">
                <a:solidFill>
                  <a:schemeClr val="bg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</a:rPr>
              <a:pPr algn="ctr"/>
              <a:t>5</a:t>
            </a:fld>
            <a:endParaRPr lang="en-CA" b="1" dirty="0">
              <a:solidFill>
                <a:schemeClr val="bg1"/>
              </a:solidFill>
              <a:latin typeface="Scheherazade New" panose="01000600020000020003" pitchFamily="2" charset="-78"/>
              <a:ea typeface="Scheherazade New" panose="01000600020000020003" pitchFamily="2" charset="-78"/>
              <a:cs typeface="Scheherazade New" panose="01000600020000020003" pitchFamily="2" charset="-78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222A2EE-5518-1A90-75BA-5628B58262D5}"/>
              </a:ext>
            </a:extLst>
          </p:cNvPr>
          <p:cNvSpPr txBox="1"/>
          <p:nvPr/>
        </p:nvSpPr>
        <p:spPr>
          <a:xfrm rot="16200000">
            <a:off x="-560217" y="2618251"/>
            <a:ext cx="178767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ar-EG" sz="1600" dirty="0">
                <a:solidFill>
                  <a:schemeClr val="bg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</a:rPr>
              <a:t>الأسماء الموصولة</a:t>
            </a:r>
            <a:r>
              <a:rPr lang="en-US" sz="1600" dirty="0">
                <a:solidFill>
                  <a:schemeClr val="bg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</a:rPr>
              <a:t> | B1</a:t>
            </a:r>
            <a:endParaRPr lang="en-CA" sz="1600" dirty="0">
              <a:solidFill>
                <a:schemeClr val="bg1"/>
              </a:solidFill>
              <a:latin typeface="Scheherazade New" panose="01000600020000020003" pitchFamily="2" charset="-78"/>
              <a:ea typeface="Scheherazade New" panose="01000600020000020003" pitchFamily="2" charset="-78"/>
              <a:cs typeface="Scheherazade New" panose="01000600020000020003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1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" grpId="0" build="p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5"/>
          <p:cNvSpPr txBox="1">
            <a:spLocks noGrp="1"/>
          </p:cNvSpPr>
          <p:nvPr>
            <p:ph type="body" idx="1"/>
          </p:nvPr>
        </p:nvSpPr>
        <p:spPr>
          <a:xfrm>
            <a:off x="6885420" y="1723667"/>
            <a:ext cx="4784725" cy="4351338"/>
          </a:xfrm>
          <a:prstGeom prst="rect">
            <a:avLst/>
          </a:prstGeom>
          <a:solidFill>
            <a:srgbClr val="DDEAF6"/>
          </a:solidFill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8600" marR="0" lvl="0" indent="-279400" algn="ctr" rt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</a:pPr>
            <a:r>
              <a:rPr lang="ar-SY" sz="4000" b="0" i="0" u="none" strike="noStrike" cap="none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رأيتُ </a:t>
            </a:r>
            <a:r>
              <a:rPr lang="ar-SY" sz="4000" b="0" i="0" u="none" strike="noStrike" cap="none" dirty="0">
                <a:solidFill>
                  <a:srgbClr val="FF0000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ما</a:t>
            </a:r>
            <a:r>
              <a:rPr lang="ar-SY" sz="4000" b="0" i="0" u="none" strike="noStrike" cap="none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 أخافك</a:t>
            </a:r>
            <a:endParaRPr sz="4000" b="0" i="0" u="none" strike="noStrike" cap="none" dirty="0">
              <a:solidFill>
                <a:schemeClr val="dk1"/>
              </a:solidFill>
              <a:latin typeface="Scheherazade New" panose="01000600020000020003" pitchFamily="2" charset="-78"/>
              <a:ea typeface="Scheherazade New" panose="01000600020000020003" pitchFamily="2" charset="-78"/>
              <a:cs typeface="Scheherazade New" panose="01000600020000020003" pitchFamily="2" charset="-78"/>
              <a:sym typeface="Calibri"/>
            </a:endParaRPr>
          </a:p>
          <a:p>
            <a:pPr marL="228600" marR="0" lvl="0" indent="-279400" algn="ctr" rtl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</a:pPr>
            <a:r>
              <a:rPr lang="ar-SY" sz="4000" b="0" i="0" u="none" strike="noStrike" cap="none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رأيتُ </a:t>
            </a:r>
            <a:r>
              <a:rPr lang="ar-SY" sz="4000" b="0" i="0" u="none" strike="noStrike" cap="none" dirty="0">
                <a:solidFill>
                  <a:srgbClr val="FF0000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الذي</a:t>
            </a:r>
            <a:r>
              <a:rPr lang="ar-SY" sz="4000" b="0" i="0" u="none" strike="noStrike" cap="none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 أخافك </a:t>
            </a:r>
            <a:endParaRPr sz="4000" b="0" i="0" u="none" strike="noStrike" cap="none" dirty="0">
              <a:solidFill>
                <a:schemeClr val="dk1"/>
              </a:solidFill>
              <a:latin typeface="Scheherazade New" panose="01000600020000020003" pitchFamily="2" charset="-78"/>
              <a:ea typeface="Scheherazade New" panose="01000600020000020003" pitchFamily="2" charset="-78"/>
              <a:cs typeface="Scheherazade New" panose="01000600020000020003" pitchFamily="2" charset="-78"/>
              <a:sym typeface="Calibri"/>
            </a:endParaRPr>
          </a:p>
        </p:txBody>
      </p:sp>
      <p:sp>
        <p:nvSpPr>
          <p:cNvPr id="53" name="Google Shape;53;p5"/>
          <p:cNvSpPr txBox="1"/>
          <p:nvPr/>
        </p:nvSpPr>
        <p:spPr>
          <a:xfrm>
            <a:off x="1091913" y="1732683"/>
            <a:ext cx="5962072" cy="4351337"/>
          </a:xfrm>
          <a:prstGeom prst="rect">
            <a:avLst/>
          </a:prstGeom>
          <a:solidFill>
            <a:srgbClr val="FBE4D4"/>
          </a:solidFill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8600" marR="0" lvl="0" indent="-279400" algn="ctr" rt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</a:pPr>
            <a:r>
              <a:rPr lang="ar-SY" sz="4000" b="0" i="0" u="none" strike="noStrike" cap="none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المجوهرات هي </a:t>
            </a:r>
            <a:r>
              <a:rPr lang="ar-SY" sz="4000" b="0" i="0" u="none" strike="noStrike" cap="none" dirty="0">
                <a:solidFill>
                  <a:srgbClr val="FF0000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ما</a:t>
            </a:r>
            <a:r>
              <a:rPr lang="ar-SY" sz="4000" b="0" i="0" u="none" strike="noStrike" cap="none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 ت</a:t>
            </a:r>
            <a:r>
              <a:rPr lang="ar-EG" sz="4000" b="0" i="0" u="none" strike="noStrike" cap="none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ُ</a:t>
            </a:r>
            <a:r>
              <a:rPr lang="ar-SY" sz="4000" b="0" i="0" u="none" strike="noStrike" cap="none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ح</a:t>
            </a:r>
            <a:r>
              <a:rPr lang="ar-EG" sz="4000" b="0" i="0" u="none" strike="noStrike" cap="none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ِ</a:t>
            </a:r>
            <a:r>
              <a:rPr lang="ar-SY" sz="4000" b="0" i="0" u="none" strike="noStrike" cap="none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بّ</a:t>
            </a:r>
            <a:r>
              <a:rPr lang="ar-EG" sz="4000" b="0" i="0" u="none" strike="noStrike" cap="none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ِ</a:t>
            </a:r>
            <a:r>
              <a:rPr lang="ar-SY" sz="4000" b="0" i="0" u="none" strike="noStrike" cap="none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ينها</a:t>
            </a:r>
            <a:endParaRPr sz="12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28600" marR="0" lvl="0" indent="-279400" algn="ctr" rtl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</a:pPr>
            <a:r>
              <a:rPr lang="ar-SY" sz="4000" b="0" i="0" u="none" strike="noStrike" cap="none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المجوهرات هي </a:t>
            </a:r>
            <a:r>
              <a:rPr lang="ar-SY" sz="4000" b="0" i="0" u="none" strike="noStrike" cap="none" dirty="0">
                <a:solidFill>
                  <a:srgbClr val="FF0000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التي</a:t>
            </a:r>
            <a:r>
              <a:rPr lang="ar-SY" sz="4000" b="0" i="0" u="none" strike="noStrike" cap="none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 ت</a:t>
            </a:r>
            <a:r>
              <a:rPr lang="ar-EG" sz="4000" b="0" i="0" u="none" strike="noStrike" cap="none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ُ</a:t>
            </a:r>
            <a:r>
              <a:rPr lang="ar-SY" sz="4000" b="0" i="0" u="none" strike="noStrike" cap="none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ح</a:t>
            </a:r>
            <a:r>
              <a:rPr lang="ar-EG" sz="4000" b="0" i="0" u="none" strike="noStrike" cap="none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ِ</a:t>
            </a:r>
            <a:r>
              <a:rPr lang="ar-SY" sz="4000" b="0" i="0" u="none" strike="noStrike" cap="none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بّ</a:t>
            </a:r>
            <a:r>
              <a:rPr lang="ar-EG" sz="4000" b="0" i="0" u="none" strike="noStrike" cap="none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ِ</a:t>
            </a:r>
            <a:r>
              <a:rPr lang="ar-SY" sz="4000" b="0" i="0" u="none" strike="noStrike" cap="none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ينها</a:t>
            </a:r>
            <a:endParaRPr sz="12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4" name="Google Shape;54;p5"/>
          <p:cNvSpPr/>
          <p:nvPr/>
        </p:nvSpPr>
        <p:spPr>
          <a:xfrm>
            <a:off x="8632392" y="4472637"/>
            <a:ext cx="1459346" cy="997527"/>
          </a:xfrm>
          <a:prstGeom prst="rect">
            <a:avLst/>
          </a:prstGeom>
          <a:solidFill>
            <a:srgbClr val="FFF2CC"/>
          </a:solidFill>
          <a:ln w="12700" cap="flat" cmpd="sng">
            <a:solidFill>
              <a:srgbClr val="42719B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lang="ar-SY" sz="2800" b="0" i="0" u="none" strike="noStrike" cap="none" dirty="0">
                <a:solidFill>
                  <a:srgbClr val="002060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ماذا تلاحظ؟</a:t>
            </a:r>
            <a:endParaRPr sz="2800" b="0" i="0" u="none" strike="noStrike" cap="none" dirty="0">
              <a:solidFill>
                <a:srgbClr val="002060"/>
              </a:solidFill>
              <a:latin typeface="Scheherazade New" panose="01000600020000020003" pitchFamily="2" charset="-78"/>
              <a:ea typeface="Scheherazade New" panose="01000600020000020003" pitchFamily="2" charset="-78"/>
              <a:cs typeface="Scheherazade New" panose="01000600020000020003" pitchFamily="2" charset="-78"/>
              <a:sym typeface="Calibri"/>
            </a:endParaRPr>
          </a:p>
        </p:txBody>
      </p:sp>
      <p:cxnSp>
        <p:nvCxnSpPr>
          <p:cNvPr id="55" name="Google Shape;55;p5"/>
          <p:cNvCxnSpPr/>
          <p:nvPr/>
        </p:nvCxnSpPr>
        <p:spPr>
          <a:xfrm>
            <a:off x="9318399" y="3667125"/>
            <a:ext cx="0" cy="805512"/>
          </a:xfrm>
          <a:prstGeom prst="straightConnector1">
            <a:avLst/>
          </a:prstGeom>
          <a:noFill/>
          <a:ln w="57150" cap="flat" cmpd="sng">
            <a:solidFill>
              <a:schemeClr val="accent1"/>
            </a:solidFill>
            <a:prstDash val="solid"/>
            <a:miter lim="800000"/>
            <a:headEnd type="none" w="sm" len="sm"/>
            <a:tailEnd type="triangle" w="med" len="med"/>
          </a:ln>
        </p:spPr>
      </p:cxnSp>
      <p:cxnSp>
        <p:nvCxnSpPr>
          <p:cNvPr id="56" name="Google Shape;56;p5"/>
          <p:cNvCxnSpPr/>
          <p:nvPr/>
        </p:nvCxnSpPr>
        <p:spPr>
          <a:xfrm>
            <a:off x="4038988" y="3742896"/>
            <a:ext cx="0" cy="805512"/>
          </a:xfrm>
          <a:prstGeom prst="straightConnector1">
            <a:avLst/>
          </a:prstGeom>
          <a:noFill/>
          <a:ln w="57150" cap="flat" cmpd="sng">
            <a:solidFill>
              <a:schemeClr val="accent1"/>
            </a:solidFill>
            <a:prstDash val="solid"/>
            <a:miter lim="800000"/>
            <a:headEnd type="none" w="sm" len="sm"/>
            <a:tailEnd type="triangle" w="med" len="med"/>
          </a:ln>
        </p:spPr>
      </p:cxnSp>
      <p:sp>
        <p:nvSpPr>
          <p:cNvPr id="57" name="Google Shape;57;p5"/>
          <p:cNvSpPr/>
          <p:nvPr/>
        </p:nvSpPr>
        <p:spPr>
          <a:xfrm>
            <a:off x="3258994" y="4524026"/>
            <a:ext cx="1459346" cy="997527"/>
          </a:xfrm>
          <a:prstGeom prst="rect">
            <a:avLst/>
          </a:prstGeom>
          <a:solidFill>
            <a:srgbClr val="FFF2CC"/>
          </a:solidFill>
          <a:ln w="12700" cap="flat" cmpd="sng">
            <a:solidFill>
              <a:srgbClr val="42719B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lang="ar-SY" sz="2800" b="0" i="0" u="none" strike="noStrike" cap="none" dirty="0">
                <a:solidFill>
                  <a:srgbClr val="002060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ماذا تلاحظ؟</a:t>
            </a:r>
            <a:endParaRPr sz="2800" b="0" i="0" u="none" strike="noStrike" cap="none" dirty="0">
              <a:solidFill>
                <a:srgbClr val="002060"/>
              </a:solidFill>
              <a:latin typeface="Scheherazade New" panose="01000600020000020003" pitchFamily="2" charset="-78"/>
              <a:ea typeface="Scheherazade New" panose="01000600020000020003" pitchFamily="2" charset="-78"/>
              <a:cs typeface="Scheherazade New" panose="01000600020000020003" pitchFamily="2" charset="-78"/>
              <a:sym typeface="Calibri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C495428-3B35-72D3-140E-11E2429B76FC}"/>
              </a:ext>
            </a:extLst>
          </p:cNvPr>
          <p:cNvSpPr txBox="1"/>
          <p:nvPr/>
        </p:nvSpPr>
        <p:spPr>
          <a:xfrm>
            <a:off x="71718" y="6306724"/>
            <a:ext cx="4303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267DADB5-0EE0-4B7D-BA1F-D5AABA6FE3D1}" type="slidenum">
              <a:rPr lang="en-CA" b="1" smtClean="0">
                <a:solidFill>
                  <a:schemeClr val="bg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</a:rPr>
              <a:pPr algn="ctr"/>
              <a:t>6</a:t>
            </a:fld>
            <a:endParaRPr lang="en-CA" b="1" dirty="0">
              <a:solidFill>
                <a:schemeClr val="bg1"/>
              </a:solidFill>
              <a:latin typeface="Scheherazade New" panose="01000600020000020003" pitchFamily="2" charset="-78"/>
              <a:ea typeface="Scheherazade New" panose="01000600020000020003" pitchFamily="2" charset="-78"/>
              <a:cs typeface="Scheherazade New" panose="01000600020000020003" pitchFamily="2" charset="-78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2D8AB68-FE70-7BEB-D915-28D9A2EDC8E3}"/>
              </a:ext>
            </a:extLst>
          </p:cNvPr>
          <p:cNvSpPr txBox="1"/>
          <p:nvPr/>
        </p:nvSpPr>
        <p:spPr>
          <a:xfrm rot="16200000">
            <a:off x="-560217" y="2618251"/>
            <a:ext cx="178767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ar-EG" sz="1600" dirty="0">
                <a:solidFill>
                  <a:schemeClr val="bg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</a:rPr>
              <a:t>الأسماء الموصولة</a:t>
            </a:r>
            <a:r>
              <a:rPr lang="en-US" sz="1600" dirty="0">
                <a:solidFill>
                  <a:schemeClr val="bg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</a:rPr>
              <a:t> | B1</a:t>
            </a:r>
            <a:endParaRPr lang="en-CA" sz="1600" dirty="0">
              <a:solidFill>
                <a:schemeClr val="bg1"/>
              </a:solidFill>
              <a:latin typeface="Scheherazade New" panose="01000600020000020003" pitchFamily="2" charset="-78"/>
              <a:ea typeface="Scheherazade New" panose="01000600020000020003" pitchFamily="2" charset="-78"/>
              <a:cs typeface="Scheherazade New" panose="01000600020000020003" pitchFamily="2" charset="-78"/>
            </a:endParaRPr>
          </a:p>
        </p:txBody>
      </p:sp>
      <p:sp>
        <p:nvSpPr>
          <p:cNvPr id="6" name="Google Shape;40;p4">
            <a:extLst>
              <a:ext uri="{FF2B5EF4-FFF2-40B4-BE49-F238E27FC236}">
                <a16:creationId xmlns:a16="http://schemas.microsoft.com/office/drawing/2014/main" id="{E4CA31FB-542F-9481-1416-F44546341993}"/>
              </a:ext>
            </a:extLst>
          </p:cNvPr>
          <p:cNvSpPr txBox="1">
            <a:spLocks/>
          </p:cNvSpPr>
          <p:nvPr/>
        </p:nvSpPr>
        <p:spPr>
          <a:xfrm>
            <a:off x="1514475" y="65880"/>
            <a:ext cx="8286745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ctr" rtl="1">
              <a:buSzPts val="4800"/>
            </a:pPr>
            <a:r>
              <a:rPr lang="ar-SY" sz="4000" b="1" dirty="0">
                <a:solidFill>
                  <a:schemeClr val="lt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اقرأ ولاحِظ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2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" grpId="0" build="p" animBg="1"/>
      <p:bldP spid="53" grpId="0" animBg="1"/>
      <p:bldP spid="54" grpId="0" animBg="1"/>
      <p:bldP spid="5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6"/>
          <p:cNvSpPr txBox="1">
            <a:spLocks noGrp="1"/>
          </p:cNvSpPr>
          <p:nvPr>
            <p:ph type="body" idx="1"/>
          </p:nvPr>
        </p:nvSpPr>
        <p:spPr>
          <a:xfrm>
            <a:off x="1011936" y="2861945"/>
            <a:ext cx="10515600" cy="3260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77500" lnSpcReduction="20000"/>
          </a:bodyPr>
          <a:lstStyle/>
          <a:p>
            <a:pPr marL="0" marR="0" lvl="0" indent="0" algn="r" rtl="1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91503"/>
              <a:buFont typeface="Arial"/>
              <a:buNone/>
            </a:pPr>
            <a:r>
              <a:rPr lang="ar-SY" sz="3600" b="1" i="0" u="none" strike="noStrike" cap="none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 م</a:t>
            </a:r>
            <a:r>
              <a:rPr lang="ar-EG" sz="3600" b="1" i="0" u="none" strike="noStrike" cap="none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ِ</a:t>
            </a:r>
            <a:r>
              <a:rPr lang="ar-SY" sz="3600" b="1" i="0" u="none" strike="noStrike" cap="none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ن الأسماء الموصولة </a:t>
            </a:r>
            <a:r>
              <a:rPr lang="ar-SY" sz="3600" b="1" i="0" u="none" strike="noStrike" cap="none" dirty="0">
                <a:solidFill>
                  <a:srgbClr val="FF0000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(م</a:t>
            </a:r>
            <a:r>
              <a:rPr lang="ar-EG" sz="3600" b="1" dirty="0">
                <a:solidFill>
                  <a:srgbClr val="FF0000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َ</a:t>
            </a:r>
            <a:r>
              <a:rPr lang="ar-SY" sz="3600" b="1" i="0" u="none" strike="noStrike" cap="none" dirty="0">
                <a:solidFill>
                  <a:srgbClr val="FF0000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ن</a:t>
            </a:r>
            <a:r>
              <a:rPr lang="ar-EG" sz="3600" b="1" i="0" u="none" strike="noStrike" cap="none" dirty="0">
                <a:solidFill>
                  <a:srgbClr val="FF0000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ْ</a:t>
            </a:r>
            <a:r>
              <a:rPr lang="ar-SY" sz="3600" b="1" i="0" u="none" strike="noStrike" cap="none" dirty="0">
                <a:solidFill>
                  <a:srgbClr val="FF0000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 </a:t>
            </a:r>
            <a:r>
              <a:rPr lang="ar-EG" sz="3600" b="1" i="0" u="none" strike="noStrike" cap="none" dirty="0">
                <a:solidFill>
                  <a:srgbClr val="FF0000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–</a:t>
            </a:r>
            <a:r>
              <a:rPr lang="ar-SY" sz="3600" b="1" i="0" u="none" strike="noStrike" cap="none" dirty="0">
                <a:solidFill>
                  <a:srgbClr val="FF0000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 ما)</a:t>
            </a:r>
            <a:r>
              <a:rPr lang="ar-EG" sz="3600" b="1" i="0" u="none" strike="noStrike" cap="none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، و</a:t>
            </a:r>
            <a:r>
              <a:rPr lang="ar-SY" sz="3600" b="1" i="0" u="none" strike="noStrike" cap="none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ه</a:t>
            </a:r>
            <a:r>
              <a:rPr lang="ar-EG" sz="3600" b="1" i="0" u="none" strike="noStrike" cap="none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ما</a:t>
            </a:r>
            <a:r>
              <a:rPr lang="ar-SY" sz="3600" b="1" i="0" u="none" strike="noStrike" cap="none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 مشترك</a:t>
            </a:r>
            <a:r>
              <a:rPr lang="ar-EG" sz="3600" b="1" i="0" u="none" strike="noStrike" cap="none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ان</a:t>
            </a:r>
            <a:r>
              <a:rPr lang="ar-SY" sz="3600" b="1" i="0" u="none" strike="noStrike" cap="none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 بين جميع الأسماء الموصولة.</a:t>
            </a:r>
            <a:endParaRPr sz="3600" b="1" i="0" u="none" strike="noStrike" cap="none" dirty="0">
              <a:solidFill>
                <a:schemeClr val="dk1"/>
              </a:solidFill>
              <a:latin typeface="Scheherazade New" panose="01000600020000020003" pitchFamily="2" charset="-78"/>
              <a:ea typeface="Scheherazade New" panose="01000600020000020003" pitchFamily="2" charset="-78"/>
              <a:cs typeface="Scheherazade New" panose="01000600020000020003" pitchFamily="2" charset="-78"/>
              <a:sym typeface="Calibri"/>
            </a:endParaRPr>
          </a:p>
          <a:p>
            <a:pPr lvl="0" algn="ctr" rtl="1">
              <a:lnSpc>
                <a:spcPct val="200000"/>
              </a:lnSpc>
              <a:spcBef>
                <a:spcPts val="1000"/>
              </a:spcBef>
              <a:buClr>
                <a:schemeClr val="dk1"/>
              </a:buClr>
              <a:buSzPct val="102941"/>
            </a:pPr>
            <a:r>
              <a:rPr lang="ar-SY" sz="3800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﴿قَالُوا۟ سُبۡحَـٰنَكَ لَا عِلۡمَ لَنَاۤ إِلَّا </a:t>
            </a:r>
            <a:r>
              <a:rPr lang="ar-SY" sz="3800" dirty="0">
                <a:solidFill>
                  <a:srgbClr val="FF0000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مَا</a:t>
            </a:r>
            <a:r>
              <a:rPr lang="ar-SY" sz="3800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 عَلَّمۡتَنَاۤ﴾</a:t>
            </a:r>
            <a:endParaRPr sz="1564" b="0" i="0" u="none" strike="noStrike" cap="none" dirty="0">
              <a:solidFill>
                <a:schemeClr val="dk1"/>
              </a:solidFill>
              <a:latin typeface="Scheherazade New" panose="01000600020000020003" pitchFamily="2" charset="-78"/>
              <a:ea typeface="Scheherazade New" panose="01000600020000020003" pitchFamily="2" charset="-78"/>
              <a:cs typeface="Scheherazade New" panose="01000600020000020003" pitchFamily="2" charset="-78"/>
              <a:sym typeface="Calibri"/>
            </a:endParaRPr>
          </a:p>
          <a:p>
            <a:pPr lvl="0" algn="ctr" rtl="1">
              <a:lnSpc>
                <a:spcPct val="200000"/>
              </a:lnSpc>
              <a:spcBef>
                <a:spcPts val="1000"/>
              </a:spcBef>
              <a:buClr>
                <a:schemeClr val="dk1"/>
              </a:buClr>
              <a:buSzPct val="102941"/>
            </a:pPr>
            <a:r>
              <a:rPr lang="ar-SY" sz="3800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﴿وَمِنكُم </a:t>
            </a:r>
            <a:r>
              <a:rPr lang="ar-SY" sz="3800" dirty="0">
                <a:solidFill>
                  <a:srgbClr val="FF0000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مَّن</a:t>
            </a:r>
            <a:r>
              <a:rPr lang="ar-SY" sz="3800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 یُتَوَفَّىٰ مِن قَبۡلُ﴾</a:t>
            </a:r>
            <a:endParaRPr sz="964" b="0" i="0" u="none" strike="noStrike" cap="none" dirty="0">
              <a:solidFill>
                <a:schemeClr val="dk1"/>
              </a:solidFill>
              <a:latin typeface="Scheherazade New" panose="01000600020000020003" pitchFamily="2" charset="-78"/>
              <a:ea typeface="Scheherazade New" panose="01000600020000020003" pitchFamily="2" charset="-78"/>
              <a:cs typeface="Scheherazade New" panose="01000600020000020003" pitchFamily="2" charset="-78"/>
              <a:sym typeface="Calibri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EE31598-D584-D685-96FE-F748A369E45C}"/>
              </a:ext>
            </a:extLst>
          </p:cNvPr>
          <p:cNvSpPr txBox="1"/>
          <p:nvPr/>
        </p:nvSpPr>
        <p:spPr>
          <a:xfrm>
            <a:off x="71718" y="6306724"/>
            <a:ext cx="4303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267DADB5-0EE0-4B7D-BA1F-D5AABA6FE3D1}" type="slidenum">
              <a:rPr lang="en-CA" b="1" smtClean="0">
                <a:solidFill>
                  <a:schemeClr val="bg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</a:rPr>
              <a:pPr algn="ctr"/>
              <a:t>7</a:t>
            </a:fld>
            <a:endParaRPr lang="en-CA" b="1" dirty="0">
              <a:solidFill>
                <a:schemeClr val="bg1"/>
              </a:solidFill>
              <a:latin typeface="Scheherazade New" panose="01000600020000020003" pitchFamily="2" charset="-78"/>
              <a:ea typeface="Scheherazade New" panose="01000600020000020003" pitchFamily="2" charset="-78"/>
              <a:cs typeface="Scheherazade New" panose="01000600020000020003" pitchFamily="2" charset="-78"/>
            </a:endParaRPr>
          </a:p>
        </p:txBody>
      </p:sp>
      <p:sp>
        <p:nvSpPr>
          <p:cNvPr id="5" name="Google Shape;120;p5">
            <a:extLst>
              <a:ext uri="{FF2B5EF4-FFF2-40B4-BE49-F238E27FC236}">
                <a16:creationId xmlns:a16="http://schemas.microsoft.com/office/drawing/2014/main" id="{B9DE059E-9231-9B17-1526-80C2287CF75B}"/>
              </a:ext>
            </a:extLst>
          </p:cNvPr>
          <p:cNvSpPr/>
          <p:nvPr/>
        </p:nvSpPr>
        <p:spPr>
          <a:xfrm>
            <a:off x="5232208" y="1324666"/>
            <a:ext cx="1417070" cy="610437"/>
          </a:xfrm>
          <a:prstGeom prst="roundRect">
            <a:avLst>
              <a:gd name="adj" fmla="val 16667"/>
            </a:avLst>
          </a:prstGeom>
          <a:solidFill>
            <a:srgbClr val="175592"/>
          </a:solidFill>
          <a:ln w="12700" cap="flat" cmpd="sng">
            <a:noFill/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 rtl="1">
              <a:buSzPts val="4000"/>
            </a:pPr>
            <a:r>
              <a:rPr lang="ar-EG" sz="2400" b="1" dirty="0">
                <a:solidFill>
                  <a:schemeClr val="lt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نُلاحِظ</a:t>
            </a:r>
            <a:r>
              <a:rPr lang="ar-SY" sz="2400" b="1" dirty="0">
                <a:solidFill>
                  <a:schemeClr val="lt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 أنّ</a:t>
            </a:r>
            <a:r>
              <a:rPr lang="ar-EG" sz="2400" b="1" dirty="0">
                <a:solidFill>
                  <a:schemeClr val="lt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َ</a:t>
            </a:r>
            <a:endParaRPr sz="2400" b="0" i="0" u="none" strike="noStrike" cap="none" dirty="0">
              <a:solidFill>
                <a:schemeClr val="dk1"/>
              </a:solidFill>
              <a:latin typeface="Scheherazade New" panose="01000600020000020003" pitchFamily="2" charset="-78"/>
              <a:ea typeface="Scheherazade New" panose="01000600020000020003" pitchFamily="2" charset="-78"/>
              <a:cs typeface="Scheherazade New" panose="01000600020000020003" pitchFamily="2" charset="-78"/>
              <a:sym typeface="Calibri"/>
            </a:endParaRPr>
          </a:p>
        </p:txBody>
      </p:sp>
      <p:sp>
        <p:nvSpPr>
          <p:cNvPr id="6" name="Google Shape;40;p4">
            <a:extLst>
              <a:ext uri="{FF2B5EF4-FFF2-40B4-BE49-F238E27FC236}">
                <a16:creationId xmlns:a16="http://schemas.microsoft.com/office/drawing/2014/main" id="{FAB1031A-8022-E462-6569-11B5D18DA553}"/>
              </a:ext>
            </a:extLst>
          </p:cNvPr>
          <p:cNvSpPr txBox="1">
            <a:spLocks/>
          </p:cNvSpPr>
          <p:nvPr/>
        </p:nvSpPr>
        <p:spPr>
          <a:xfrm>
            <a:off x="1514475" y="101123"/>
            <a:ext cx="8286745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ctr" rtl="1">
              <a:buSzPts val="4800"/>
            </a:pPr>
            <a:r>
              <a:rPr lang="ar-EG" sz="4000" b="1" dirty="0">
                <a:solidFill>
                  <a:schemeClr val="lt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مِن الأسماء الموصولة</a:t>
            </a:r>
            <a:endParaRPr lang="ar-SY" sz="4000" b="1" dirty="0">
              <a:solidFill>
                <a:schemeClr val="lt1"/>
              </a:solidFill>
              <a:latin typeface="Scheherazade New" panose="01000600020000020003" pitchFamily="2" charset="-78"/>
              <a:ea typeface="Scheherazade New" panose="01000600020000020003" pitchFamily="2" charset="-78"/>
              <a:cs typeface="Scheherazade New" panose="01000600020000020003" pitchFamily="2" charset="-78"/>
              <a:sym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8" name="Google Shape;68;p7"/>
          <p:cNvGrpSpPr/>
          <p:nvPr/>
        </p:nvGrpSpPr>
        <p:grpSpPr>
          <a:xfrm>
            <a:off x="1061057" y="1419225"/>
            <a:ext cx="10435999" cy="4835271"/>
            <a:chOff x="3401" y="1619420"/>
            <a:chExt cx="10508796" cy="2818049"/>
          </a:xfrm>
        </p:grpSpPr>
        <p:sp>
          <p:nvSpPr>
            <p:cNvPr id="69" name="Google Shape;69;p7"/>
            <p:cNvSpPr/>
            <p:nvPr/>
          </p:nvSpPr>
          <p:spPr>
            <a:xfrm>
              <a:off x="9802129" y="3316229"/>
              <a:ext cx="91440" cy="316169"/>
            </a:xfrm>
            <a:custGeom>
              <a:avLst/>
              <a:gdLst/>
              <a:ahLst/>
              <a:cxnLst/>
              <a:rect l="l" t="t" r="r" b="b"/>
              <a:pathLst>
                <a:path w="120000" h="120000" extrusionOk="0">
                  <a:moveTo>
                    <a:pt x="60000" y="0"/>
                  </a:moveTo>
                  <a:lnTo>
                    <a:pt x="60000" y="120000"/>
                  </a:lnTo>
                </a:path>
              </a:pathLst>
            </a:custGeom>
            <a:noFill/>
            <a:ln w="12700" cap="flat" cmpd="sng">
              <a:solidFill>
                <a:schemeClr val="accent3"/>
              </a:solidFill>
              <a:prstDash val="solid"/>
              <a:miter lim="800000"/>
              <a:headEnd type="none" w="sm" len="sm"/>
              <a:tailEnd type="none" w="sm" len="sm"/>
            </a:ln>
          </p:spPr>
        </p:sp>
        <p:sp>
          <p:nvSpPr>
            <p:cNvPr id="70" name="Google Shape;70;p7"/>
            <p:cNvSpPr/>
            <p:nvPr/>
          </p:nvSpPr>
          <p:spPr>
            <a:xfrm>
              <a:off x="5197404" y="2309739"/>
              <a:ext cx="4650444" cy="316169"/>
            </a:xfrm>
            <a:custGeom>
              <a:avLst/>
              <a:gdLst/>
              <a:ahLst/>
              <a:cxnLst/>
              <a:rect l="l" t="t" r="r" b="b"/>
              <a:pathLst>
                <a:path w="120000" h="120000" extrusionOk="0">
                  <a:moveTo>
                    <a:pt x="0" y="0"/>
                  </a:moveTo>
                  <a:lnTo>
                    <a:pt x="0" y="81777"/>
                  </a:lnTo>
                  <a:lnTo>
                    <a:pt x="120000" y="81777"/>
                  </a:lnTo>
                  <a:lnTo>
                    <a:pt x="120000" y="120000"/>
                  </a:lnTo>
                </a:path>
              </a:pathLst>
            </a:custGeom>
            <a:noFill/>
            <a:ln w="12700" cap="flat" cmpd="sng">
              <a:solidFill>
                <a:schemeClr val="accent2"/>
              </a:solidFill>
              <a:prstDash val="solid"/>
              <a:miter lim="800000"/>
              <a:headEnd type="none" w="sm" len="sm"/>
              <a:tailEnd type="none" w="sm" len="sm"/>
            </a:ln>
          </p:spPr>
        </p:sp>
        <p:sp>
          <p:nvSpPr>
            <p:cNvPr id="71" name="Google Shape;71;p7"/>
            <p:cNvSpPr/>
            <p:nvPr/>
          </p:nvSpPr>
          <p:spPr>
            <a:xfrm>
              <a:off x="8473430" y="3316229"/>
              <a:ext cx="91440" cy="316169"/>
            </a:xfrm>
            <a:custGeom>
              <a:avLst/>
              <a:gdLst/>
              <a:ahLst/>
              <a:cxnLst/>
              <a:rect l="l" t="t" r="r" b="b"/>
              <a:pathLst>
                <a:path w="120000" h="120000" extrusionOk="0">
                  <a:moveTo>
                    <a:pt x="60000" y="0"/>
                  </a:moveTo>
                  <a:lnTo>
                    <a:pt x="60000" y="120000"/>
                  </a:lnTo>
                </a:path>
              </a:pathLst>
            </a:custGeom>
            <a:noFill/>
            <a:ln w="12700" cap="flat" cmpd="sng">
              <a:solidFill>
                <a:schemeClr val="accent3"/>
              </a:solidFill>
              <a:prstDash val="solid"/>
              <a:miter lim="800000"/>
              <a:headEnd type="none" w="sm" len="sm"/>
              <a:tailEnd type="none" w="sm" len="sm"/>
            </a:ln>
          </p:spPr>
        </p:sp>
        <p:sp>
          <p:nvSpPr>
            <p:cNvPr id="72" name="Google Shape;72;p7"/>
            <p:cNvSpPr/>
            <p:nvPr/>
          </p:nvSpPr>
          <p:spPr>
            <a:xfrm>
              <a:off x="5197404" y="2309739"/>
              <a:ext cx="3321746" cy="316169"/>
            </a:xfrm>
            <a:custGeom>
              <a:avLst/>
              <a:gdLst/>
              <a:ahLst/>
              <a:cxnLst/>
              <a:rect l="l" t="t" r="r" b="b"/>
              <a:pathLst>
                <a:path w="120000" h="120000" extrusionOk="0">
                  <a:moveTo>
                    <a:pt x="0" y="0"/>
                  </a:moveTo>
                  <a:lnTo>
                    <a:pt x="0" y="81777"/>
                  </a:lnTo>
                  <a:lnTo>
                    <a:pt x="120000" y="81777"/>
                  </a:lnTo>
                  <a:lnTo>
                    <a:pt x="120000" y="120000"/>
                  </a:lnTo>
                </a:path>
              </a:pathLst>
            </a:custGeom>
            <a:noFill/>
            <a:ln w="12700" cap="flat" cmpd="sng">
              <a:solidFill>
                <a:schemeClr val="accent2"/>
              </a:solidFill>
              <a:prstDash val="solid"/>
              <a:miter lim="800000"/>
              <a:headEnd type="none" w="sm" len="sm"/>
              <a:tailEnd type="none" w="sm" len="sm"/>
            </a:ln>
          </p:spPr>
        </p:sp>
        <p:sp>
          <p:nvSpPr>
            <p:cNvPr id="73" name="Google Shape;73;p7"/>
            <p:cNvSpPr/>
            <p:nvPr/>
          </p:nvSpPr>
          <p:spPr>
            <a:xfrm>
              <a:off x="7144732" y="3316229"/>
              <a:ext cx="91440" cy="316169"/>
            </a:xfrm>
            <a:custGeom>
              <a:avLst/>
              <a:gdLst/>
              <a:ahLst/>
              <a:cxnLst/>
              <a:rect l="l" t="t" r="r" b="b"/>
              <a:pathLst>
                <a:path w="120000" h="120000" extrusionOk="0">
                  <a:moveTo>
                    <a:pt x="60000" y="0"/>
                  </a:moveTo>
                  <a:lnTo>
                    <a:pt x="60000" y="120000"/>
                  </a:lnTo>
                </a:path>
              </a:pathLst>
            </a:custGeom>
            <a:noFill/>
            <a:ln w="12700" cap="flat" cmpd="sng">
              <a:solidFill>
                <a:schemeClr val="accent3"/>
              </a:solidFill>
              <a:prstDash val="solid"/>
              <a:miter lim="800000"/>
              <a:headEnd type="none" w="sm" len="sm"/>
              <a:tailEnd type="none" w="sm" len="sm"/>
            </a:ln>
          </p:spPr>
        </p:sp>
        <p:sp>
          <p:nvSpPr>
            <p:cNvPr id="74" name="Google Shape;74;p7"/>
            <p:cNvSpPr/>
            <p:nvPr/>
          </p:nvSpPr>
          <p:spPr>
            <a:xfrm>
              <a:off x="5197404" y="2309739"/>
              <a:ext cx="1993047" cy="316169"/>
            </a:xfrm>
            <a:custGeom>
              <a:avLst/>
              <a:gdLst/>
              <a:ahLst/>
              <a:cxnLst/>
              <a:rect l="l" t="t" r="r" b="b"/>
              <a:pathLst>
                <a:path w="120000" h="120000" extrusionOk="0">
                  <a:moveTo>
                    <a:pt x="0" y="0"/>
                  </a:moveTo>
                  <a:lnTo>
                    <a:pt x="0" y="81777"/>
                  </a:lnTo>
                  <a:lnTo>
                    <a:pt x="120000" y="81777"/>
                  </a:lnTo>
                  <a:lnTo>
                    <a:pt x="120000" y="120000"/>
                  </a:lnTo>
                </a:path>
              </a:pathLst>
            </a:custGeom>
            <a:noFill/>
            <a:ln w="12700" cap="flat" cmpd="sng">
              <a:solidFill>
                <a:schemeClr val="accent2"/>
              </a:solidFill>
              <a:prstDash val="solid"/>
              <a:miter lim="800000"/>
              <a:headEnd type="none" w="sm" len="sm"/>
              <a:tailEnd type="none" w="sm" len="sm"/>
            </a:ln>
          </p:spPr>
        </p:sp>
        <p:sp>
          <p:nvSpPr>
            <p:cNvPr id="75" name="Google Shape;75;p7"/>
            <p:cNvSpPr/>
            <p:nvPr/>
          </p:nvSpPr>
          <p:spPr>
            <a:xfrm>
              <a:off x="5816033" y="3316229"/>
              <a:ext cx="91440" cy="316169"/>
            </a:xfrm>
            <a:custGeom>
              <a:avLst/>
              <a:gdLst/>
              <a:ahLst/>
              <a:cxnLst/>
              <a:rect l="l" t="t" r="r" b="b"/>
              <a:pathLst>
                <a:path w="120000" h="120000" extrusionOk="0">
                  <a:moveTo>
                    <a:pt x="60000" y="0"/>
                  </a:moveTo>
                  <a:lnTo>
                    <a:pt x="60000" y="120000"/>
                  </a:lnTo>
                </a:path>
              </a:pathLst>
            </a:custGeom>
            <a:noFill/>
            <a:ln w="12700" cap="flat" cmpd="sng">
              <a:solidFill>
                <a:schemeClr val="accent3"/>
              </a:solidFill>
              <a:prstDash val="solid"/>
              <a:miter lim="800000"/>
              <a:headEnd type="none" w="sm" len="sm"/>
              <a:tailEnd type="none" w="sm" len="sm"/>
            </a:ln>
          </p:spPr>
        </p:sp>
        <p:sp>
          <p:nvSpPr>
            <p:cNvPr id="76" name="Google Shape;76;p7"/>
            <p:cNvSpPr/>
            <p:nvPr/>
          </p:nvSpPr>
          <p:spPr>
            <a:xfrm>
              <a:off x="5197404" y="2309739"/>
              <a:ext cx="664349" cy="316169"/>
            </a:xfrm>
            <a:custGeom>
              <a:avLst/>
              <a:gdLst/>
              <a:ahLst/>
              <a:cxnLst/>
              <a:rect l="l" t="t" r="r" b="b"/>
              <a:pathLst>
                <a:path w="120000" h="120000" extrusionOk="0">
                  <a:moveTo>
                    <a:pt x="0" y="0"/>
                  </a:moveTo>
                  <a:lnTo>
                    <a:pt x="0" y="81777"/>
                  </a:lnTo>
                  <a:lnTo>
                    <a:pt x="120000" y="81777"/>
                  </a:lnTo>
                  <a:lnTo>
                    <a:pt x="120000" y="120000"/>
                  </a:lnTo>
                </a:path>
              </a:pathLst>
            </a:custGeom>
            <a:noFill/>
            <a:ln w="12700" cap="flat" cmpd="sng">
              <a:solidFill>
                <a:schemeClr val="accent2"/>
              </a:solidFill>
              <a:prstDash val="solid"/>
              <a:miter lim="800000"/>
              <a:headEnd type="none" w="sm" len="sm"/>
              <a:tailEnd type="none" w="sm" len="sm"/>
            </a:ln>
          </p:spPr>
        </p:sp>
        <p:sp>
          <p:nvSpPr>
            <p:cNvPr id="77" name="Google Shape;77;p7"/>
            <p:cNvSpPr/>
            <p:nvPr/>
          </p:nvSpPr>
          <p:spPr>
            <a:xfrm>
              <a:off x="4487335" y="3316229"/>
              <a:ext cx="91440" cy="316169"/>
            </a:xfrm>
            <a:custGeom>
              <a:avLst/>
              <a:gdLst/>
              <a:ahLst/>
              <a:cxnLst/>
              <a:rect l="l" t="t" r="r" b="b"/>
              <a:pathLst>
                <a:path w="120000" h="120000" extrusionOk="0">
                  <a:moveTo>
                    <a:pt x="60000" y="0"/>
                  </a:moveTo>
                  <a:lnTo>
                    <a:pt x="60000" y="120000"/>
                  </a:lnTo>
                </a:path>
              </a:pathLst>
            </a:custGeom>
            <a:noFill/>
            <a:ln w="12700" cap="flat" cmpd="sng">
              <a:solidFill>
                <a:schemeClr val="accent3"/>
              </a:solidFill>
              <a:prstDash val="solid"/>
              <a:miter lim="800000"/>
              <a:headEnd type="none" w="sm" len="sm"/>
              <a:tailEnd type="none" w="sm" len="sm"/>
            </a:ln>
          </p:spPr>
        </p:sp>
        <p:sp>
          <p:nvSpPr>
            <p:cNvPr id="78" name="Google Shape;78;p7"/>
            <p:cNvSpPr/>
            <p:nvPr/>
          </p:nvSpPr>
          <p:spPr>
            <a:xfrm>
              <a:off x="4533055" y="2309739"/>
              <a:ext cx="664349" cy="316169"/>
            </a:xfrm>
            <a:custGeom>
              <a:avLst/>
              <a:gdLst/>
              <a:ahLst/>
              <a:cxnLst/>
              <a:rect l="l" t="t" r="r" b="b"/>
              <a:pathLst>
                <a:path w="120000" h="120000" extrusionOk="0">
                  <a:moveTo>
                    <a:pt x="120000" y="0"/>
                  </a:moveTo>
                  <a:lnTo>
                    <a:pt x="120000" y="81777"/>
                  </a:lnTo>
                  <a:lnTo>
                    <a:pt x="0" y="81777"/>
                  </a:lnTo>
                  <a:lnTo>
                    <a:pt x="0" y="120000"/>
                  </a:lnTo>
                </a:path>
              </a:pathLst>
            </a:custGeom>
            <a:noFill/>
            <a:ln w="12700" cap="flat" cmpd="sng">
              <a:solidFill>
                <a:schemeClr val="accent2"/>
              </a:solidFill>
              <a:prstDash val="solid"/>
              <a:miter lim="800000"/>
              <a:headEnd type="none" w="sm" len="sm"/>
              <a:tailEnd type="none" w="sm" len="sm"/>
            </a:ln>
          </p:spPr>
        </p:sp>
        <p:sp>
          <p:nvSpPr>
            <p:cNvPr id="79" name="Google Shape;79;p7"/>
            <p:cNvSpPr/>
            <p:nvPr/>
          </p:nvSpPr>
          <p:spPr>
            <a:xfrm>
              <a:off x="3158636" y="3316229"/>
              <a:ext cx="91440" cy="316169"/>
            </a:xfrm>
            <a:custGeom>
              <a:avLst/>
              <a:gdLst/>
              <a:ahLst/>
              <a:cxnLst/>
              <a:rect l="l" t="t" r="r" b="b"/>
              <a:pathLst>
                <a:path w="120000" h="120000" extrusionOk="0">
                  <a:moveTo>
                    <a:pt x="60000" y="0"/>
                  </a:moveTo>
                  <a:lnTo>
                    <a:pt x="60000" y="120000"/>
                  </a:lnTo>
                </a:path>
              </a:pathLst>
            </a:custGeom>
            <a:noFill/>
            <a:ln w="12700" cap="flat" cmpd="sng">
              <a:solidFill>
                <a:schemeClr val="accent3"/>
              </a:solidFill>
              <a:prstDash val="solid"/>
              <a:miter lim="800000"/>
              <a:headEnd type="none" w="sm" len="sm"/>
              <a:tailEnd type="none" w="sm" len="sm"/>
            </a:ln>
          </p:spPr>
        </p:sp>
        <p:sp>
          <p:nvSpPr>
            <p:cNvPr id="80" name="Google Shape;80;p7"/>
            <p:cNvSpPr/>
            <p:nvPr/>
          </p:nvSpPr>
          <p:spPr>
            <a:xfrm>
              <a:off x="3204356" y="2309739"/>
              <a:ext cx="1993047" cy="316169"/>
            </a:xfrm>
            <a:custGeom>
              <a:avLst/>
              <a:gdLst/>
              <a:ahLst/>
              <a:cxnLst/>
              <a:rect l="l" t="t" r="r" b="b"/>
              <a:pathLst>
                <a:path w="120000" h="120000" extrusionOk="0">
                  <a:moveTo>
                    <a:pt x="120000" y="0"/>
                  </a:moveTo>
                  <a:lnTo>
                    <a:pt x="120000" y="81777"/>
                  </a:lnTo>
                  <a:lnTo>
                    <a:pt x="0" y="81777"/>
                  </a:lnTo>
                  <a:lnTo>
                    <a:pt x="0" y="120000"/>
                  </a:lnTo>
                </a:path>
              </a:pathLst>
            </a:custGeom>
            <a:noFill/>
            <a:ln w="12700" cap="flat" cmpd="sng">
              <a:solidFill>
                <a:schemeClr val="accent2"/>
              </a:solidFill>
              <a:prstDash val="solid"/>
              <a:miter lim="800000"/>
              <a:headEnd type="none" w="sm" len="sm"/>
              <a:tailEnd type="none" w="sm" len="sm"/>
            </a:ln>
          </p:spPr>
        </p:sp>
        <p:sp>
          <p:nvSpPr>
            <p:cNvPr id="81" name="Google Shape;81;p7"/>
            <p:cNvSpPr/>
            <p:nvPr/>
          </p:nvSpPr>
          <p:spPr>
            <a:xfrm>
              <a:off x="1829938" y="3316229"/>
              <a:ext cx="91440" cy="316169"/>
            </a:xfrm>
            <a:custGeom>
              <a:avLst/>
              <a:gdLst/>
              <a:ahLst/>
              <a:cxnLst/>
              <a:rect l="l" t="t" r="r" b="b"/>
              <a:pathLst>
                <a:path w="120000" h="120000" extrusionOk="0">
                  <a:moveTo>
                    <a:pt x="60000" y="0"/>
                  </a:moveTo>
                  <a:lnTo>
                    <a:pt x="60000" y="120000"/>
                  </a:lnTo>
                </a:path>
              </a:pathLst>
            </a:custGeom>
            <a:noFill/>
            <a:ln w="12700" cap="flat" cmpd="sng">
              <a:solidFill>
                <a:schemeClr val="accent3"/>
              </a:solidFill>
              <a:prstDash val="solid"/>
              <a:miter lim="800000"/>
              <a:headEnd type="none" w="sm" len="sm"/>
              <a:tailEnd type="none" w="sm" len="sm"/>
            </a:ln>
          </p:spPr>
        </p:sp>
        <p:sp>
          <p:nvSpPr>
            <p:cNvPr id="82" name="Google Shape;82;p7"/>
            <p:cNvSpPr/>
            <p:nvPr/>
          </p:nvSpPr>
          <p:spPr>
            <a:xfrm>
              <a:off x="1875658" y="2309739"/>
              <a:ext cx="3321746" cy="316169"/>
            </a:xfrm>
            <a:custGeom>
              <a:avLst/>
              <a:gdLst/>
              <a:ahLst/>
              <a:cxnLst/>
              <a:rect l="l" t="t" r="r" b="b"/>
              <a:pathLst>
                <a:path w="120000" h="120000" extrusionOk="0">
                  <a:moveTo>
                    <a:pt x="120000" y="0"/>
                  </a:moveTo>
                  <a:lnTo>
                    <a:pt x="120000" y="81777"/>
                  </a:lnTo>
                  <a:lnTo>
                    <a:pt x="0" y="81777"/>
                  </a:lnTo>
                  <a:lnTo>
                    <a:pt x="0" y="120000"/>
                  </a:lnTo>
                </a:path>
              </a:pathLst>
            </a:custGeom>
            <a:noFill/>
            <a:ln w="12700" cap="flat" cmpd="sng">
              <a:solidFill>
                <a:schemeClr val="accent2"/>
              </a:solidFill>
              <a:prstDash val="solid"/>
              <a:miter lim="800000"/>
              <a:headEnd type="none" w="sm" len="sm"/>
              <a:tailEnd type="none" w="sm" len="sm"/>
            </a:ln>
          </p:spPr>
        </p:sp>
        <p:sp>
          <p:nvSpPr>
            <p:cNvPr id="83" name="Google Shape;83;p7"/>
            <p:cNvSpPr/>
            <p:nvPr/>
          </p:nvSpPr>
          <p:spPr>
            <a:xfrm>
              <a:off x="501240" y="3316229"/>
              <a:ext cx="91440" cy="316169"/>
            </a:xfrm>
            <a:custGeom>
              <a:avLst/>
              <a:gdLst/>
              <a:ahLst/>
              <a:cxnLst/>
              <a:rect l="l" t="t" r="r" b="b"/>
              <a:pathLst>
                <a:path w="120000" h="120000" extrusionOk="0">
                  <a:moveTo>
                    <a:pt x="60000" y="0"/>
                  </a:moveTo>
                  <a:lnTo>
                    <a:pt x="60000" y="120000"/>
                  </a:lnTo>
                </a:path>
              </a:pathLst>
            </a:custGeom>
            <a:noFill/>
            <a:ln w="12700" cap="flat" cmpd="sng">
              <a:solidFill>
                <a:schemeClr val="accent3"/>
              </a:solidFill>
              <a:prstDash val="solid"/>
              <a:miter lim="800000"/>
              <a:headEnd type="none" w="sm" len="sm"/>
              <a:tailEnd type="none" w="sm" len="sm"/>
            </a:ln>
          </p:spPr>
        </p:sp>
        <p:sp>
          <p:nvSpPr>
            <p:cNvPr id="84" name="Google Shape;84;p7"/>
            <p:cNvSpPr/>
            <p:nvPr/>
          </p:nvSpPr>
          <p:spPr>
            <a:xfrm>
              <a:off x="546960" y="2309739"/>
              <a:ext cx="4650444" cy="316169"/>
            </a:xfrm>
            <a:custGeom>
              <a:avLst/>
              <a:gdLst/>
              <a:ahLst/>
              <a:cxnLst/>
              <a:rect l="l" t="t" r="r" b="b"/>
              <a:pathLst>
                <a:path w="120000" h="120000" extrusionOk="0">
                  <a:moveTo>
                    <a:pt x="120000" y="0"/>
                  </a:moveTo>
                  <a:lnTo>
                    <a:pt x="120000" y="81777"/>
                  </a:lnTo>
                  <a:lnTo>
                    <a:pt x="0" y="81777"/>
                  </a:lnTo>
                  <a:lnTo>
                    <a:pt x="0" y="120000"/>
                  </a:lnTo>
                </a:path>
              </a:pathLst>
            </a:custGeom>
            <a:noFill/>
            <a:ln w="12700" cap="flat" cmpd="sng">
              <a:solidFill>
                <a:schemeClr val="accent2"/>
              </a:solidFill>
              <a:prstDash val="solid"/>
              <a:miter lim="800000"/>
              <a:headEnd type="none" w="sm" len="sm"/>
              <a:tailEnd type="none" w="sm" len="sm"/>
            </a:ln>
          </p:spPr>
        </p:sp>
        <p:sp>
          <p:nvSpPr>
            <p:cNvPr id="85" name="Google Shape;85;p7"/>
            <p:cNvSpPr/>
            <p:nvPr/>
          </p:nvSpPr>
          <p:spPr>
            <a:xfrm>
              <a:off x="2569299" y="1619420"/>
              <a:ext cx="5256210" cy="690319"/>
            </a:xfrm>
            <a:prstGeom prst="roundRect">
              <a:avLst>
                <a:gd name="adj" fmla="val 10000"/>
              </a:avLst>
            </a:prstGeom>
            <a:solidFill>
              <a:srgbClr val="599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r" rtl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6" name="Google Shape;86;p7"/>
            <p:cNvSpPr/>
            <p:nvPr/>
          </p:nvSpPr>
          <p:spPr>
            <a:xfrm>
              <a:off x="2690090" y="1734171"/>
              <a:ext cx="5256210" cy="690319"/>
            </a:xfrm>
            <a:prstGeom prst="roundRect">
              <a:avLst>
                <a:gd name="adj" fmla="val 10000"/>
              </a:avLst>
            </a:prstGeom>
            <a:solidFill>
              <a:schemeClr val="lt1">
                <a:alpha val="89019"/>
              </a:schemeClr>
            </a:solidFill>
            <a:ln w="9525" cap="flat" cmpd="sng">
              <a:solidFill>
                <a:srgbClr val="599BD5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r" rtl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7" name="Google Shape;87;p7"/>
            <p:cNvSpPr txBox="1"/>
            <p:nvPr/>
          </p:nvSpPr>
          <p:spPr>
            <a:xfrm>
              <a:off x="2710309" y="1754390"/>
              <a:ext cx="5215772" cy="64988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37150" tIns="137150" rIns="137150" bIns="137150" anchor="ctr" anchorCtr="0">
              <a:noAutofit/>
            </a:bodyPr>
            <a:lstStyle/>
            <a:p>
              <a:pPr marL="0" marR="0" lvl="0" indent="0" algn="ctr" rtl="1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3600"/>
                <a:buFont typeface="Arial"/>
                <a:buNone/>
              </a:pPr>
              <a:r>
                <a:rPr lang="ar-SY" sz="3600" b="1" i="0" u="none" strike="noStrike" cap="none" dirty="0">
                  <a:solidFill>
                    <a:schemeClr val="dk1"/>
                  </a:solidFill>
                  <a:latin typeface="Scheherazade New" panose="01000600020000020003" pitchFamily="2" charset="-78"/>
                  <a:ea typeface="Scheherazade New" panose="01000600020000020003" pitchFamily="2" charset="-78"/>
                  <a:cs typeface="Scheherazade New" panose="01000600020000020003" pitchFamily="2" charset="-78"/>
                  <a:sym typeface="Calibri"/>
                </a:rPr>
                <a:t>الأسماء الموصولة </a:t>
              </a:r>
              <a:endParaRPr sz="3600" b="1" i="0" u="none" strike="noStrike" cap="none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endParaRPr>
            </a:p>
          </p:txBody>
        </p:sp>
        <p:sp>
          <p:nvSpPr>
            <p:cNvPr id="88" name="Google Shape;88;p7"/>
            <p:cNvSpPr/>
            <p:nvPr/>
          </p:nvSpPr>
          <p:spPr>
            <a:xfrm>
              <a:off x="3401" y="2625909"/>
              <a:ext cx="1087116" cy="690319"/>
            </a:xfrm>
            <a:prstGeom prst="roundRect">
              <a:avLst>
                <a:gd name="adj" fmla="val 10000"/>
              </a:avLst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r" rtl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9" name="Google Shape;89;p7"/>
            <p:cNvSpPr/>
            <p:nvPr/>
          </p:nvSpPr>
          <p:spPr>
            <a:xfrm>
              <a:off x="124192" y="2740660"/>
              <a:ext cx="1087116" cy="690319"/>
            </a:xfrm>
            <a:prstGeom prst="roundRect">
              <a:avLst>
                <a:gd name="adj" fmla="val 10000"/>
              </a:avLst>
            </a:prstGeom>
            <a:solidFill>
              <a:schemeClr val="lt1">
                <a:alpha val="89019"/>
              </a:schemeClr>
            </a:solidFill>
            <a:ln w="9525" cap="flat" cmpd="sng">
              <a:solidFill>
                <a:schemeClr val="accent2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r" rtl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0" name="Google Shape;90;p7"/>
            <p:cNvSpPr txBox="1"/>
            <p:nvPr/>
          </p:nvSpPr>
          <p:spPr>
            <a:xfrm>
              <a:off x="144411" y="2760879"/>
              <a:ext cx="1046678" cy="64988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60950" tIns="60950" rIns="60950" bIns="60950" anchor="ctr" anchorCtr="0">
              <a:noAutofit/>
            </a:bodyPr>
            <a:lstStyle/>
            <a:p>
              <a:pPr marL="0" marR="0" lvl="0" indent="0" algn="ctr" rtl="1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600"/>
                <a:buFont typeface="Arial"/>
                <a:buNone/>
              </a:pPr>
              <a:r>
                <a:rPr lang="ar-SY" sz="2400" b="0" i="0" u="none" strike="noStrike" cap="none" dirty="0">
                  <a:solidFill>
                    <a:schemeClr val="dk1"/>
                  </a:solidFill>
                  <a:latin typeface="Scheherazade New" panose="01000600020000020003" pitchFamily="2" charset="-78"/>
                  <a:ea typeface="Scheherazade New" panose="01000600020000020003" pitchFamily="2" charset="-78"/>
                  <a:cs typeface="Scheherazade New" panose="01000600020000020003" pitchFamily="2" charset="-78"/>
                  <a:sym typeface="Calibri"/>
                </a:rPr>
                <a:t>ما </a:t>
              </a:r>
              <a:endParaRPr sz="2400" b="0" i="0" u="none" strike="noStrike" cap="none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endParaRPr>
            </a:p>
          </p:txBody>
        </p:sp>
        <p:sp>
          <p:nvSpPr>
            <p:cNvPr id="91" name="Google Shape;91;p7"/>
            <p:cNvSpPr/>
            <p:nvPr/>
          </p:nvSpPr>
          <p:spPr>
            <a:xfrm>
              <a:off x="3401" y="3632398"/>
              <a:ext cx="1087116" cy="690319"/>
            </a:xfrm>
            <a:prstGeom prst="roundRect">
              <a:avLst>
                <a:gd name="adj" fmla="val 10000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r" rtl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2" name="Google Shape;92;p7"/>
            <p:cNvSpPr/>
            <p:nvPr/>
          </p:nvSpPr>
          <p:spPr>
            <a:xfrm>
              <a:off x="124192" y="3747150"/>
              <a:ext cx="1087116" cy="690319"/>
            </a:xfrm>
            <a:prstGeom prst="roundRect">
              <a:avLst>
                <a:gd name="adj" fmla="val 10000"/>
              </a:avLst>
            </a:prstGeom>
            <a:solidFill>
              <a:schemeClr val="lt1">
                <a:alpha val="89019"/>
              </a:schemeClr>
            </a:solidFill>
            <a:ln w="9525" cap="flat" cmpd="sng">
              <a:solidFill>
                <a:schemeClr val="accent3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r" rtl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3" name="Google Shape;93;p7"/>
            <p:cNvSpPr txBox="1"/>
            <p:nvPr/>
          </p:nvSpPr>
          <p:spPr>
            <a:xfrm>
              <a:off x="144411" y="3767369"/>
              <a:ext cx="1046678" cy="64988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60950" tIns="60950" rIns="60950" bIns="60950" anchor="ctr" anchorCtr="0">
              <a:noAutofit/>
            </a:bodyPr>
            <a:lstStyle/>
            <a:p>
              <a:pPr marL="0" marR="0" lvl="0" indent="0" algn="ctr" rtl="1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600"/>
                <a:buFont typeface="Arial"/>
                <a:buNone/>
              </a:pPr>
              <a:r>
                <a:rPr lang="ar-EG" sz="2000" b="0" i="0" u="none" strike="noStrike" cap="none" dirty="0">
                  <a:solidFill>
                    <a:schemeClr val="dk1"/>
                  </a:solidFill>
                  <a:latin typeface="Scheherazade New" panose="01000600020000020003" pitchFamily="2" charset="-78"/>
                  <a:ea typeface="Scheherazade New" panose="01000600020000020003" pitchFamily="2" charset="-78"/>
                  <a:cs typeface="Scheherazade New" panose="01000600020000020003" pitchFamily="2" charset="-78"/>
                  <a:sym typeface="Calibri"/>
                </a:rPr>
                <a:t>(</a:t>
              </a:r>
              <a:r>
                <a:rPr lang="ar-SY" sz="2000" b="0" i="0" u="none" strike="noStrike" cap="none" dirty="0">
                  <a:solidFill>
                    <a:schemeClr val="dk1"/>
                  </a:solidFill>
                  <a:latin typeface="Scheherazade New" panose="01000600020000020003" pitchFamily="2" charset="-78"/>
                  <a:ea typeface="Scheherazade New" panose="01000600020000020003" pitchFamily="2" charset="-78"/>
                  <a:cs typeface="Scheherazade New" panose="01000600020000020003" pitchFamily="2" charset="-78"/>
                  <a:sym typeface="Calibri"/>
                </a:rPr>
                <a:t>مشترك)</a:t>
              </a:r>
              <a:endParaRPr sz="18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marL="0" marR="0" lvl="0" indent="0" algn="ctr" rtl="1">
                <a:lnSpc>
                  <a:spcPct val="150000"/>
                </a:lnSpc>
                <a:spcBef>
                  <a:spcPts val="560"/>
                </a:spcBef>
                <a:spcAft>
                  <a:spcPts val="0"/>
                </a:spcAft>
                <a:buClr>
                  <a:srgbClr val="000000"/>
                </a:buClr>
                <a:buSzPts val="1600"/>
                <a:buFont typeface="Arial"/>
                <a:buNone/>
              </a:pPr>
              <a:r>
                <a:rPr lang="ar-SY" sz="2000" b="0" i="0" u="none" strike="noStrike" cap="none" dirty="0">
                  <a:solidFill>
                    <a:schemeClr val="dk1"/>
                  </a:solidFill>
                  <a:latin typeface="Scheherazade New" panose="01000600020000020003" pitchFamily="2" charset="-78"/>
                  <a:ea typeface="Scheherazade New" panose="01000600020000020003" pitchFamily="2" charset="-78"/>
                  <a:cs typeface="Scheherazade New" panose="01000600020000020003" pitchFamily="2" charset="-78"/>
                  <a:sym typeface="Calibri"/>
                </a:rPr>
                <a:t>لغير العاقل</a:t>
              </a:r>
              <a:endParaRPr sz="2000" b="0" i="0" u="none" strike="noStrike" cap="none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endParaRPr>
            </a:p>
          </p:txBody>
        </p:sp>
        <p:sp>
          <p:nvSpPr>
            <p:cNvPr id="94" name="Google Shape;94;p7"/>
            <p:cNvSpPr/>
            <p:nvPr/>
          </p:nvSpPr>
          <p:spPr>
            <a:xfrm>
              <a:off x="1332100" y="2625909"/>
              <a:ext cx="1087116" cy="690319"/>
            </a:xfrm>
            <a:prstGeom prst="roundRect">
              <a:avLst>
                <a:gd name="adj" fmla="val 10000"/>
              </a:avLst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r" rtl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5" name="Google Shape;95;p7"/>
            <p:cNvSpPr/>
            <p:nvPr/>
          </p:nvSpPr>
          <p:spPr>
            <a:xfrm>
              <a:off x="1452890" y="2740660"/>
              <a:ext cx="1087116" cy="690319"/>
            </a:xfrm>
            <a:prstGeom prst="roundRect">
              <a:avLst>
                <a:gd name="adj" fmla="val 10000"/>
              </a:avLst>
            </a:prstGeom>
            <a:solidFill>
              <a:schemeClr val="lt1">
                <a:alpha val="89019"/>
              </a:schemeClr>
            </a:solidFill>
            <a:ln w="9525" cap="flat" cmpd="sng">
              <a:solidFill>
                <a:schemeClr val="accent2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r" rtl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6" name="Google Shape;96;p7"/>
            <p:cNvSpPr txBox="1"/>
            <p:nvPr/>
          </p:nvSpPr>
          <p:spPr>
            <a:xfrm>
              <a:off x="1473109" y="2760879"/>
              <a:ext cx="1046678" cy="64988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60950" tIns="60950" rIns="60950" bIns="60950" anchor="ctr" anchorCtr="0">
              <a:noAutofit/>
            </a:bodyPr>
            <a:lstStyle/>
            <a:p>
              <a:pPr marL="0" marR="0" lvl="0" indent="0" algn="ctr" rtl="1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600"/>
                <a:buFont typeface="Arial"/>
                <a:buNone/>
              </a:pPr>
              <a:r>
                <a:rPr lang="ar-SY" sz="2400" b="0" i="0" u="none" strike="noStrike" cap="none" dirty="0">
                  <a:solidFill>
                    <a:schemeClr val="dk1"/>
                  </a:solidFill>
                  <a:latin typeface="Scheherazade New" panose="01000600020000020003" pitchFamily="2" charset="-78"/>
                  <a:ea typeface="Scheherazade New" panose="01000600020000020003" pitchFamily="2" charset="-78"/>
                  <a:cs typeface="Scheherazade New" panose="01000600020000020003" pitchFamily="2" charset="-78"/>
                  <a:sym typeface="Calibri"/>
                </a:rPr>
                <a:t>م</a:t>
              </a:r>
              <a:r>
                <a:rPr lang="ar-EG" sz="2400" b="0" i="0" u="none" strike="noStrike" cap="none" dirty="0">
                  <a:solidFill>
                    <a:schemeClr val="dk1"/>
                  </a:solidFill>
                  <a:latin typeface="Scheherazade New" panose="01000600020000020003" pitchFamily="2" charset="-78"/>
                  <a:ea typeface="Scheherazade New" panose="01000600020000020003" pitchFamily="2" charset="-78"/>
                  <a:cs typeface="Scheherazade New" panose="01000600020000020003" pitchFamily="2" charset="-78"/>
                  <a:sym typeface="Calibri"/>
                </a:rPr>
                <a:t>َ</a:t>
              </a:r>
              <a:r>
                <a:rPr lang="ar-SY" sz="2400" b="0" i="0" u="none" strike="noStrike" cap="none" dirty="0">
                  <a:solidFill>
                    <a:schemeClr val="dk1"/>
                  </a:solidFill>
                  <a:latin typeface="Scheherazade New" panose="01000600020000020003" pitchFamily="2" charset="-78"/>
                  <a:ea typeface="Scheherazade New" panose="01000600020000020003" pitchFamily="2" charset="-78"/>
                  <a:cs typeface="Scheherazade New" panose="01000600020000020003" pitchFamily="2" charset="-78"/>
                  <a:sym typeface="Calibri"/>
                </a:rPr>
                <a:t>ن </a:t>
              </a:r>
              <a:endParaRPr sz="2400" b="0" i="0" u="none" strike="noStrike" cap="none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endParaRPr>
            </a:p>
          </p:txBody>
        </p:sp>
        <p:sp>
          <p:nvSpPr>
            <p:cNvPr id="97" name="Google Shape;97;p7"/>
            <p:cNvSpPr/>
            <p:nvPr/>
          </p:nvSpPr>
          <p:spPr>
            <a:xfrm>
              <a:off x="1332100" y="3632398"/>
              <a:ext cx="1087116" cy="690319"/>
            </a:xfrm>
            <a:prstGeom prst="roundRect">
              <a:avLst>
                <a:gd name="adj" fmla="val 10000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r" rtl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8" name="Google Shape;98;p7"/>
            <p:cNvSpPr/>
            <p:nvPr/>
          </p:nvSpPr>
          <p:spPr>
            <a:xfrm>
              <a:off x="1452890" y="3747150"/>
              <a:ext cx="1087116" cy="690319"/>
            </a:xfrm>
            <a:prstGeom prst="roundRect">
              <a:avLst>
                <a:gd name="adj" fmla="val 10000"/>
              </a:avLst>
            </a:prstGeom>
            <a:solidFill>
              <a:schemeClr val="lt1">
                <a:alpha val="89019"/>
              </a:schemeClr>
            </a:solidFill>
            <a:ln w="9525" cap="flat" cmpd="sng">
              <a:solidFill>
                <a:schemeClr val="accent3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r" rtl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9" name="Google Shape;99;p7"/>
            <p:cNvSpPr txBox="1"/>
            <p:nvPr/>
          </p:nvSpPr>
          <p:spPr>
            <a:xfrm>
              <a:off x="1473109" y="3767369"/>
              <a:ext cx="1046678" cy="64988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60950" tIns="60950" rIns="60950" bIns="60950" anchor="ctr" anchorCtr="0">
              <a:noAutofit/>
            </a:bodyPr>
            <a:lstStyle/>
            <a:p>
              <a:pPr marL="0" marR="0" lvl="0" indent="0" algn="ctr" rtl="1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600"/>
                <a:buFont typeface="Arial"/>
                <a:buNone/>
              </a:pPr>
              <a:r>
                <a:rPr lang="ar-SY" sz="2000" b="0" i="0" u="none" strike="noStrike" cap="none" dirty="0">
                  <a:solidFill>
                    <a:schemeClr val="dk1"/>
                  </a:solidFill>
                  <a:latin typeface="Scheherazade New" panose="01000600020000020003" pitchFamily="2" charset="-78"/>
                  <a:ea typeface="Scheherazade New" panose="01000600020000020003" pitchFamily="2" charset="-78"/>
                  <a:cs typeface="Scheherazade New" panose="01000600020000020003" pitchFamily="2" charset="-78"/>
                  <a:sym typeface="Calibri"/>
                </a:rPr>
                <a:t>(مشترك) للعاقل</a:t>
              </a:r>
              <a:endParaRPr sz="2000" b="0" i="0" u="none" strike="noStrike" cap="none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endParaRPr>
            </a:p>
          </p:txBody>
        </p:sp>
        <p:sp>
          <p:nvSpPr>
            <p:cNvPr id="100" name="Google Shape;100;p7"/>
            <p:cNvSpPr/>
            <p:nvPr/>
          </p:nvSpPr>
          <p:spPr>
            <a:xfrm>
              <a:off x="2660798" y="2625909"/>
              <a:ext cx="1087116" cy="690319"/>
            </a:xfrm>
            <a:prstGeom prst="roundRect">
              <a:avLst>
                <a:gd name="adj" fmla="val 10000"/>
              </a:avLst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r" rtl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1" name="Google Shape;101;p7"/>
            <p:cNvSpPr/>
            <p:nvPr/>
          </p:nvSpPr>
          <p:spPr>
            <a:xfrm>
              <a:off x="2781589" y="2740660"/>
              <a:ext cx="1087116" cy="690319"/>
            </a:xfrm>
            <a:prstGeom prst="roundRect">
              <a:avLst>
                <a:gd name="adj" fmla="val 10000"/>
              </a:avLst>
            </a:prstGeom>
            <a:solidFill>
              <a:schemeClr val="lt1">
                <a:alpha val="89019"/>
              </a:schemeClr>
            </a:solidFill>
            <a:ln w="9525" cap="flat" cmpd="sng">
              <a:solidFill>
                <a:schemeClr val="accent2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r" rtl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2" name="Google Shape;102;p7"/>
            <p:cNvSpPr txBox="1"/>
            <p:nvPr/>
          </p:nvSpPr>
          <p:spPr>
            <a:xfrm>
              <a:off x="2801808" y="2760879"/>
              <a:ext cx="1046678" cy="64988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60950" tIns="60950" rIns="60950" bIns="60950" anchor="ctr" anchorCtr="0">
              <a:noAutofit/>
            </a:bodyPr>
            <a:lstStyle/>
            <a:p>
              <a:pPr marL="0" marR="0" lvl="0" indent="0" algn="ctr" rtl="1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600"/>
                <a:buFont typeface="Arial"/>
                <a:buNone/>
              </a:pPr>
              <a:r>
                <a:rPr lang="ar-SY" sz="2400" b="0" i="0" u="none" strike="noStrike" cap="none" dirty="0">
                  <a:solidFill>
                    <a:schemeClr val="dk1"/>
                  </a:solidFill>
                  <a:latin typeface="Scheherazade New" panose="01000600020000020003" pitchFamily="2" charset="-78"/>
                  <a:ea typeface="Scheherazade New" panose="01000600020000020003" pitchFamily="2" charset="-78"/>
                  <a:cs typeface="Scheherazade New" panose="01000600020000020003" pitchFamily="2" charset="-78"/>
                  <a:sym typeface="Calibri"/>
                </a:rPr>
                <a:t>الل</a:t>
              </a:r>
              <a:r>
                <a:rPr lang="ar-EG" sz="2400" b="0" i="0" u="none" strike="noStrike" cap="none" dirty="0">
                  <a:solidFill>
                    <a:schemeClr val="dk1"/>
                  </a:solidFill>
                  <a:latin typeface="Scheherazade New" panose="01000600020000020003" pitchFamily="2" charset="-78"/>
                  <a:ea typeface="Scheherazade New" panose="01000600020000020003" pitchFamily="2" charset="-78"/>
                  <a:cs typeface="Scheherazade New" panose="01000600020000020003" pitchFamily="2" charset="-78"/>
                  <a:sym typeface="Calibri"/>
                </a:rPr>
                <a:t>َّ</a:t>
              </a:r>
              <a:r>
                <a:rPr lang="ar-SY" sz="2400" b="0" i="0" u="none" strike="noStrike" cap="none" dirty="0">
                  <a:solidFill>
                    <a:schemeClr val="dk1"/>
                  </a:solidFill>
                  <a:latin typeface="Scheherazade New" panose="01000600020000020003" pitchFamily="2" charset="-78"/>
                  <a:ea typeface="Scheherazade New" panose="01000600020000020003" pitchFamily="2" charset="-78"/>
                  <a:cs typeface="Scheherazade New" panose="01000600020000020003" pitchFamily="2" charset="-78"/>
                  <a:sym typeface="Calibri"/>
                </a:rPr>
                <a:t>ائي / الل</a:t>
              </a:r>
              <a:r>
                <a:rPr lang="ar-EG" sz="2400" b="0" i="0" u="none" strike="noStrike" cap="none" dirty="0">
                  <a:solidFill>
                    <a:schemeClr val="dk1"/>
                  </a:solidFill>
                  <a:latin typeface="Scheherazade New" panose="01000600020000020003" pitchFamily="2" charset="-78"/>
                  <a:ea typeface="Scheherazade New" panose="01000600020000020003" pitchFamily="2" charset="-78"/>
                  <a:cs typeface="Scheherazade New" panose="01000600020000020003" pitchFamily="2" charset="-78"/>
                  <a:sym typeface="Calibri"/>
                </a:rPr>
                <a:t>َّ</a:t>
              </a:r>
              <a:r>
                <a:rPr lang="ar-SY" sz="2400" b="0" i="0" u="none" strike="noStrike" cap="none" dirty="0">
                  <a:solidFill>
                    <a:schemeClr val="dk1"/>
                  </a:solidFill>
                  <a:latin typeface="Scheherazade New" panose="01000600020000020003" pitchFamily="2" charset="-78"/>
                  <a:ea typeface="Scheherazade New" panose="01000600020000020003" pitchFamily="2" charset="-78"/>
                  <a:cs typeface="Scheherazade New" panose="01000600020000020003" pitchFamily="2" charset="-78"/>
                  <a:sym typeface="Calibri"/>
                </a:rPr>
                <a:t>اتي </a:t>
              </a:r>
              <a:endParaRPr sz="2400" b="0" i="0" u="none" strike="noStrike" cap="none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endParaRPr>
            </a:p>
          </p:txBody>
        </p:sp>
        <p:sp>
          <p:nvSpPr>
            <p:cNvPr id="103" name="Google Shape;103;p7"/>
            <p:cNvSpPr/>
            <p:nvPr/>
          </p:nvSpPr>
          <p:spPr>
            <a:xfrm>
              <a:off x="2660798" y="3632398"/>
              <a:ext cx="1087116" cy="690319"/>
            </a:xfrm>
            <a:prstGeom prst="roundRect">
              <a:avLst>
                <a:gd name="adj" fmla="val 10000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r" rtl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4" name="Google Shape;104;p7"/>
            <p:cNvSpPr/>
            <p:nvPr/>
          </p:nvSpPr>
          <p:spPr>
            <a:xfrm>
              <a:off x="2781589" y="3747150"/>
              <a:ext cx="1087116" cy="690319"/>
            </a:xfrm>
            <a:prstGeom prst="roundRect">
              <a:avLst>
                <a:gd name="adj" fmla="val 10000"/>
              </a:avLst>
            </a:prstGeom>
            <a:solidFill>
              <a:schemeClr val="lt1">
                <a:alpha val="89019"/>
              </a:schemeClr>
            </a:solidFill>
            <a:ln w="9525" cap="flat" cmpd="sng">
              <a:solidFill>
                <a:schemeClr val="accent3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r" rtl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5" name="Google Shape;105;p7"/>
            <p:cNvSpPr txBox="1"/>
            <p:nvPr/>
          </p:nvSpPr>
          <p:spPr>
            <a:xfrm>
              <a:off x="2801808" y="3767369"/>
              <a:ext cx="1046678" cy="64988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60950" tIns="60950" rIns="60950" bIns="60950" anchor="ctr" anchorCtr="0">
              <a:noAutofit/>
            </a:bodyPr>
            <a:lstStyle/>
            <a:p>
              <a:pPr marL="0" marR="0" lvl="0" indent="0" algn="ctr" rtl="1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600"/>
                <a:buFont typeface="Arial"/>
                <a:buNone/>
              </a:pPr>
              <a:r>
                <a:rPr lang="ar-SY" sz="2000" b="0" i="0" u="none" strike="noStrike" cap="none" dirty="0">
                  <a:solidFill>
                    <a:schemeClr val="dk1"/>
                  </a:solidFill>
                  <a:latin typeface="Scheherazade New" panose="01000600020000020003" pitchFamily="2" charset="-78"/>
                  <a:ea typeface="Scheherazade New" panose="01000600020000020003" pitchFamily="2" charset="-78"/>
                  <a:cs typeface="Scheherazade New" panose="01000600020000020003" pitchFamily="2" charset="-78"/>
                  <a:sym typeface="Calibri"/>
                </a:rPr>
                <a:t>جمع الم</a:t>
              </a:r>
              <a:r>
                <a:rPr lang="ar-EG" sz="2000" b="0" i="0" u="none" strike="noStrike" cap="none" dirty="0">
                  <a:solidFill>
                    <a:schemeClr val="dk1"/>
                  </a:solidFill>
                  <a:latin typeface="Scheherazade New" panose="01000600020000020003" pitchFamily="2" charset="-78"/>
                  <a:ea typeface="Scheherazade New" panose="01000600020000020003" pitchFamily="2" charset="-78"/>
                  <a:cs typeface="Scheherazade New" panose="01000600020000020003" pitchFamily="2" charset="-78"/>
                  <a:sym typeface="Calibri"/>
                </a:rPr>
                <a:t>ُ</a:t>
              </a:r>
              <a:r>
                <a:rPr lang="ar-SY" sz="2000" b="0" i="0" u="none" strike="noStrike" cap="none" dirty="0">
                  <a:solidFill>
                    <a:schemeClr val="dk1"/>
                  </a:solidFill>
                  <a:latin typeface="Scheherazade New" panose="01000600020000020003" pitchFamily="2" charset="-78"/>
                  <a:ea typeface="Scheherazade New" panose="01000600020000020003" pitchFamily="2" charset="-78"/>
                  <a:cs typeface="Scheherazade New" panose="01000600020000020003" pitchFamily="2" charset="-78"/>
                  <a:sym typeface="Calibri"/>
                </a:rPr>
                <a:t>ؤنّ</a:t>
              </a:r>
              <a:r>
                <a:rPr lang="ar-EG" sz="2000" b="0" i="0" u="none" strike="noStrike" cap="none" dirty="0">
                  <a:solidFill>
                    <a:schemeClr val="dk1"/>
                  </a:solidFill>
                  <a:latin typeface="Scheherazade New" panose="01000600020000020003" pitchFamily="2" charset="-78"/>
                  <a:ea typeface="Scheherazade New" panose="01000600020000020003" pitchFamily="2" charset="-78"/>
                  <a:cs typeface="Scheherazade New" panose="01000600020000020003" pitchFamily="2" charset="-78"/>
                  <a:sym typeface="Calibri"/>
                </a:rPr>
                <a:t>َ</a:t>
              </a:r>
              <a:r>
                <a:rPr lang="ar-SY" sz="2000" b="0" i="0" u="none" strike="noStrike" cap="none" dirty="0">
                  <a:solidFill>
                    <a:schemeClr val="dk1"/>
                  </a:solidFill>
                  <a:latin typeface="Scheherazade New" panose="01000600020000020003" pitchFamily="2" charset="-78"/>
                  <a:ea typeface="Scheherazade New" panose="01000600020000020003" pitchFamily="2" charset="-78"/>
                  <a:cs typeface="Scheherazade New" panose="01000600020000020003" pitchFamily="2" charset="-78"/>
                  <a:sym typeface="Calibri"/>
                </a:rPr>
                <a:t>ث</a:t>
              </a:r>
              <a:endParaRPr sz="2000" b="0" i="0" u="none" strike="noStrike" cap="none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endParaRPr>
            </a:p>
          </p:txBody>
        </p:sp>
        <p:sp>
          <p:nvSpPr>
            <p:cNvPr id="106" name="Google Shape;106;p7"/>
            <p:cNvSpPr/>
            <p:nvPr/>
          </p:nvSpPr>
          <p:spPr>
            <a:xfrm>
              <a:off x="3989496" y="2625909"/>
              <a:ext cx="1087116" cy="690319"/>
            </a:xfrm>
            <a:prstGeom prst="roundRect">
              <a:avLst>
                <a:gd name="adj" fmla="val 10000"/>
              </a:avLst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r" rtl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7" name="Google Shape;107;p7"/>
            <p:cNvSpPr/>
            <p:nvPr/>
          </p:nvSpPr>
          <p:spPr>
            <a:xfrm>
              <a:off x="4110287" y="2740660"/>
              <a:ext cx="1087116" cy="690319"/>
            </a:xfrm>
            <a:prstGeom prst="roundRect">
              <a:avLst>
                <a:gd name="adj" fmla="val 10000"/>
              </a:avLst>
            </a:prstGeom>
            <a:solidFill>
              <a:schemeClr val="lt1">
                <a:alpha val="89019"/>
              </a:schemeClr>
            </a:solidFill>
            <a:ln w="9525" cap="flat" cmpd="sng">
              <a:solidFill>
                <a:schemeClr val="accent2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r" rtl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8" name="Google Shape;108;p7"/>
            <p:cNvSpPr txBox="1"/>
            <p:nvPr/>
          </p:nvSpPr>
          <p:spPr>
            <a:xfrm>
              <a:off x="4130506" y="2760879"/>
              <a:ext cx="1046678" cy="64988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60950" tIns="60950" rIns="60950" bIns="60950" anchor="ctr" anchorCtr="0">
              <a:noAutofit/>
            </a:bodyPr>
            <a:lstStyle/>
            <a:p>
              <a:pPr marL="0" marR="0" lvl="0" indent="0" algn="ctr" rtl="1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600"/>
                <a:buFont typeface="Arial"/>
                <a:buNone/>
              </a:pPr>
              <a:r>
                <a:rPr lang="ar-SY" sz="2400" b="0" i="0" u="none" strike="noStrike" cap="none" dirty="0">
                  <a:solidFill>
                    <a:schemeClr val="dk1"/>
                  </a:solidFill>
                  <a:latin typeface="Scheherazade New" panose="01000600020000020003" pitchFamily="2" charset="-78"/>
                  <a:ea typeface="Scheherazade New" panose="01000600020000020003" pitchFamily="2" charset="-78"/>
                  <a:cs typeface="Scheherazade New" panose="01000600020000020003" pitchFamily="2" charset="-78"/>
                  <a:sym typeface="Calibri"/>
                </a:rPr>
                <a:t>الذين </a:t>
              </a:r>
              <a:endParaRPr sz="2400" b="0" i="0" u="none" strike="noStrike" cap="none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endParaRPr>
            </a:p>
          </p:txBody>
        </p:sp>
        <p:sp>
          <p:nvSpPr>
            <p:cNvPr id="109" name="Google Shape;109;p7"/>
            <p:cNvSpPr/>
            <p:nvPr/>
          </p:nvSpPr>
          <p:spPr>
            <a:xfrm>
              <a:off x="3989496" y="3632398"/>
              <a:ext cx="1087116" cy="690319"/>
            </a:xfrm>
            <a:prstGeom prst="roundRect">
              <a:avLst>
                <a:gd name="adj" fmla="val 10000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r" rtl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0" name="Google Shape;110;p7"/>
            <p:cNvSpPr/>
            <p:nvPr/>
          </p:nvSpPr>
          <p:spPr>
            <a:xfrm>
              <a:off x="4110287" y="3747150"/>
              <a:ext cx="1087116" cy="690319"/>
            </a:xfrm>
            <a:prstGeom prst="roundRect">
              <a:avLst>
                <a:gd name="adj" fmla="val 10000"/>
              </a:avLst>
            </a:prstGeom>
            <a:solidFill>
              <a:schemeClr val="lt1">
                <a:alpha val="89019"/>
              </a:schemeClr>
            </a:solidFill>
            <a:ln w="9525" cap="flat" cmpd="sng">
              <a:solidFill>
                <a:schemeClr val="accent3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r" rtl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1" name="Google Shape;111;p7"/>
            <p:cNvSpPr txBox="1"/>
            <p:nvPr/>
          </p:nvSpPr>
          <p:spPr>
            <a:xfrm>
              <a:off x="4130506" y="3767369"/>
              <a:ext cx="1046678" cy="64988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60950" tIns="60950" rIns="60950" bIns="60950" anchor="ctr" anchorCtr="0">
              <a:noAutofit/>
            </a:bodyPr>
            <a:lstStyle/>
            <a:p>
              <a:pPr marL="0" marR="0" lvl="0" indent="0" algn="ctr" rtl="1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600"/>
                <a:buFont typeface="Arial"/>
                <a:buNone/>
              </a:pPr>
              <a:r>
                <a:rPr lang="ar-SY" sz="2000" b="0" i="0" u="none" strike="noStrike" cap="none" dirty="0">
                  <a:solidFill>
                    <a:schemeClr val="dk1"/>
                  </a:solidFill>
                  <a:latin typeface="Scheherazade New" panose="01000600020000020003" pitchFamily="2" charset="-78"/>
                  <a:ea typeface="Scheherazade New" panose="01000600020000020003" pitchFamily="2" charset="-78"/>
                  <a:cs typeface="Scheherazade New" panose="01000600020000020003" pitchFamily="2" charset="-78"/>
                  <a:sym typeface="Calibri"/>
                </a:rPr>
                <a:t>جمع الم</a:t>
              </a:r>
              <a:r>
                <a:rPr lang="ar-EG" sz="2000" b="0" i="0" u="none" strike="noStrike" cap="none" dirty="0">
                  <a:solidFill>
                    <a:schemeClr val="dk1"/>
                  </a:solidFill>
                  <a:latin typeface="Scheherazade New" panose="01000600020000020003" pitchFamily="2" charset="-78"/>
                  <a:ea typeface="Scheherazade New" panose="01000600020000020003" pitchFamily="2" charset="-78"/>
                  <a:cs typeface="Scheherazade New" panose="01000600020000020003" pitchFamily="2" charset="-78"/>
                  <a:sym typeface="Calibri"/>
                </a:rPr>
                <a:t>ُ</a:t>
              </a:r>
              <a:r>
                <a:rPr lang="ar-SY" sz="2000" b="0" i="0" u="none" strike="noStrike" cap="none" dirty="0">
                  <a:solidFill>
                    <a:schemeClr val="dk1"/>
                  </a:solidFill>
                  <a:latin typeface="Scheherazade New" panose="01000600020000020003" pitchFamily="2" charset="-78"/>
                  <a:ea typeface="Scheherazade New" panose="01000600020000020003" pitchFamily="2" charset="-78"/>
                  <a:cs typeface="Scheherazade New" panose="01000600020000020003" pitchFamily="2" charset="-78"/>
                  <a:sym typeface="Calibri"/>
                </a:rPr>
                <a:t>ذك</a:t>
              </a:r>
              <a:r>
                <a:rPr lang="ar-EG" sz="2000" b="0" i="0" u="none" strike="noStrike" cap="none" dirty="0">
                  <a:solidFill>
                    <a:schemeClr val="dk1"/>
                  </a:solidFill>
                  <a:latin typeface="Scheherazade New" panose="01000600020000020003" pitchFamily="2" charset="-78"/>
                  <a:ea typeface="Scheherazade New" panose="01000600020000020003" pitchFamily="2" charset="-78"/>
                  <a:cs typeface="Scheherazade New" panose="01000600020000020003" pitchFamily="2" charset="-78"/>
                  <a:sym typeface="Calibri"/>
                </a:rPr>
                <a:t>َّ</a:t>
              </a:r>
              <a:r>
                <a:rPr lang="ar-SY" sz="2000" b="0" i="0" u="none" strike="noStrike" cap="none" dirty="0">
                  <a:solidFill>
                    <a:schemeClr val="dk1"/>
                  </a:solidFill>
                  <a:latin typeface="Scheherazade New" panose="01000600020000020003" pitchFamily="2" charset="-78"/>
                  <a:ea typeface="Scheherazade New" panose="01000600020000020003" pitchFamily="2" charset="-78"/>
                  <a:cs typeface="Scheherazade New" panose="01000600020000020003" pitchFamily="2" charset="-78"/>
                  <a:sym typeface="Calibri"/>
                </a:rPr>
                <a:t>ر </a:t>
              </a:r>
              <a:endParaRPr sz="2000" b="0" i="0" u="none" strike="noStrike" cap="none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endParaRPr>
            </a:p>
          </p:txBody>
        </p:sp>
        <p:sp>
          <p:nvSpPr>
            <p:cNvPr id="112" name="Google Shape;112;p7"/>
            <p:cNvSpPr/>
            <p:nvPr/>
          </p:nvSpPr>
          <p:spPr>
            <a:xfrm>
              <a:off x="5318195" y="2625909"/>
              <a:ext cx="1087116" cy="690319"/>
            </a:xfrm>
            <a:prstGeom prst="roundRect">
              <a:avLst>
                <a:gd name="adj" fmla="val 10000"/>
              </a:avLst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r" rtl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3" name="Google Shape;113;p7"/>
            <p:cNvSpPr/>
            <p:nvPr/>
          </p:nvSpPr>
          <p:spPr>
            <a:xfrm>
              <a:off x="5438986" y="2740660"/>
              <a:ext cx="1087116" cy="690319"/>
            </a:xfrm>
            <a:prstGeom prst="roundRect">
              <a:avLst>
                <a:gd name="adj" fmla="val 10000"/>
              </a:avLst>
            </a:prstGeom>
            <a:solidFill>
              <a:schemeClr val="lt1">
                <a:alpha val="89019"/>
              </a:schemeClr>
            </a:solidFill>
            <a:ln w="9525" cap="flat" cmpd="sng">
              <a:solidFill>
                <a:schemeClr val="accent2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r" rtl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4" name="Google Shape;114;p7"/>
            <p:cNvSpPr txBox="1"/>
            <p:nvPr/>
          </p:nvSpPr>
          <p:spPr>
            <a:xfrm>
              <a:off x="5459205" y="2760879"/>
              <a:ext cx="1046678" cy="64988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60950" tIns="60950" rIns="60950" bIns="60950" anchor="ctr" anchorCtr="0">
              <a:noAutofit/>
            </a:bodyPr>
            <a:lstStyle/>
            <a:p>
              <a:pPr marL="0" marR="0" lvl="0" indent="0" algn="ctr" rtl="1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600"/>
                <a:buFont typeface="Arial"/>
                <a:buNone/>
              </a:pPr>
              <a:r>
                <a:rPr lang="ar-SY" sz="2400" b="0" i="0" u="none" strike="noStrike" cap="none" dirty="0">
                  <a:solidFill>
                    <a:schemeClr val="dk1"/>
                  </a:solidFill>
                  <a:latin typeface="Scheherazade New" panose="01000600020000020003" pitchFamily="2" charset="-78"/>
                  <a:ea typeface="Scheherazade New" panose="01000600020000020003" pitchFamily="2" charset="-78"/>
                  <a:cs typeface="Scheherazade New" panose="01000600020000020003" pitchFamily="2" charset="-78"/>
                  <a:sym typeface="Calibri"/>
                </a:rPr>
                <a:t>الل</a:t>
              </a:r>
              <a:r>
                <a:rPr lang="ar-EG" sz="2400" b="0" i="0" u="none" strike="noStrike" cap="none" dirty="0">
                  <a:solidFill>
                    <a:schemeClr val="dk1"/>
                  </a:solidFill>
                  <a:latin typeface="Scheherazade New" panose="01000600020000020003" pitchFamily="2" charset="-78"/>
                  <a:ea typeface="Scheherazade New" panose="01000600020000020003" pitchFamily="2" charset="-78"/>
                  <a:cs typeface="Scheherazade New" panose="01000600020000020003" pitchFamily="2" charset="-78"/>
                  <a:sym typeface="Calibri"/>
                </a:rPr>
                <a:t>َّ</a:t>
              </a:r>
              <a:r>
                <a:rPr lang="ar-SY" sz="2400" b="0" i="0" u="none" strike="noStrike" cap="none" dirty="0">
                  <a:solidFill>
                    <a:schemeClr val="dk1"/>
                  </a:solidFill>
                  <a:latin typeface="Scheherazade New" panose="01000600020000020003" pitchFamily="2" charset="-78"/>
                  <a:ea typeface="Scheherazade New" panose="01000600020000020003" pitchFamily="2" charset="-78"/>
                  <a:cs typeface="Scheherazade New" panose="01000600020000020003" pitchFamily="2" charset="-78"/>
                  <a:sym typeface="Calibri"/>
                </a:rPr>
                <a:t>تان</a:t>
              </a:r>
              <a:endParaRPr sz="2400" b="0" i="0" u="none" strike="noStrike" cap="none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endParaRPr>
            </a:p>
          </p:txBody>
        </p:sp>
        <p:sp>
          <p:nvSpPr>
            <p:cNvPr id="115" name="Google Shape;115;p7"/>
            <p:cNvSpPr/>
            <p:nvPr/>
          </p:nvSpPr>
          <p:spPr>
            <a:xfrm>
              <a:off x="5318195" y="3632398"/>
              <a:ext cx="1087116" cy="690319"/>
            </a:xfrm>
            <a:prstGeom prst="roundRect">
              <a:avLst>
                <a:gd name="adj" fmla="val 10000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r" rtl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6" name="Google Shape;116;p7"/>
            <p:cNvSpPr/>
            <p:nvPr/>
          </p:nvSpPr>
          <p:spPr>
            <a:xfrm>
              <a:off x="5438986" y="3747150"/>
              <a:ext cx="1087116" cy="690319"/>
            </a:xfrm>
            <a:prstGeom prst="roundRect">
              <a:avLst>
                <a:gd name="adj" fmla="val 10000"/>
              </a:avLst>
            </a:prstGeom>
            <a:solidFill>
              <a:schemeClr val="lt1">
                <a:alpha val="89019"/>
              </a:schemeClr>
            </a:solidFill>
            <a:ln w="9525" cap="flat" cmpd="sng">
              <a:solidFill>
                <a:schemeClr val="accent3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r" rtl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7" name="Google Shape;117;p7"/>
            <p:cNvSpPr txBox="1"/>
            <p:nvPr/>
          </p:nvSpPr>
          <p:spPr>
            <a:xfrm>
              <a:off x="5459205" y="3767369"/>
              <a:ext cx="1046678" cy="64988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60950" tIns="60950" rIns="60950" bIns="60950" anchor="ctr" anchorCtr="0">
              <a:noAutofit/>
            </a:bodyPr>
            <a:lstStyle/>
            <a:p>
              <a:pPr marL="0" marR="0" lvl="0" indent="0" algn="ctr" rtl="1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600"/>
                <a:buFont typeface="Arial"/>
                <a:buNone/>
              </a:pPr>
              <a:r>
                <a:rPr lang="ar-SY" sz="2000" b="0" i="0" u="none" strike="noStrike" cap="none" dirty="0">
                  <a:solidFill>
                    <a:schemeClr val="dk1"/>
                  </a:solidFill>
                  <a:latin typeface="Scheherazade New" panose="01000600020000020003" pitchFamily="2" charset="-78"/>
                  <a:ea typeface="Scheherazade New" panose="01000600020000020003" pitchFamily="2" charset="-78"/>
                  <a:cs typeface="Scheherazade New" panose="01000600020000020003" pitchFamily="2" charset="-78"/>
                  <a:sym typeface="Calibri"/>
                </a:rPr>
                <a:t>الم</a:t>
              </a:r>
              <a:r>
                <a:rPr lang="ar-EG" sz="2000" b="0" i="0" u="none" strike="noStrike" cap="none" dirty="0">
                  <a:solidFill>
                    <a:schemeClr val="dk1"/>
                  </a:solidFill>
                  <a:latin typeface="Scheherazade New" panose="01000600020000020003" pitchFamily="2" charset="-78"/>
                  <a:ea typeface="Scheherazade New" panose="01000600020000020003" pitchFamily="2" charset="-78"/>
                  <a:cs typeface="Scheherazade New" panose="01000600020000020003" pitchFamily="2" charset="-78"/>
                  <a:sym typeface="Calibri"/>
                </a:rPr>
                <a:t>ُ</a:t>
              </a:r>
              <a:r>
                <a:rPr lang="ar-SY" sz="2000" b="0" i="0" u="none" strike="noStrike" cap="none" dirty="0">
                  <a:solidFill>
                    <a:schemeClr val="dk1"/>
                  </a:solidFill>
                  <a:latin typeface="Scheherazade New" panose="01000600020000020003" pitchFamily="2" charset="-78"/>
                  <a:ea typeface="Scheherazade New" panose="01000600020000020003" pitchFamily="2" charset="-78"/>
                  <a:cs typeface="Scheherazade New" panose="01000600020000020003" pitchFamily="2" charset="-78"/>
                  <a:sym typeface="Calibri"/>
                </a:rPr>
                <a:t>ثنّ</a:t>
              </a:r>
              <a:r>
                <a:rPr lang="ar-EG" sz="2000" b="0" i="0" u="none" strike="noStrike" cap="none" dirty="0">
                  <a:solidFill>
                    <a:schemeClr val="dk1"/>
                  </a:solidFill>
                  <a:latin typeface="Scheherazade New" panose="01000600020000020003" pitchFamily="2" charset="-78"/>
                  <a:ea typeface="Scheherazade New" panose="01000600020000020003" pitchFamily="2" charset="-78"/>
                  <a:cs typeface="Scheherazade New" panose="01000600020000020003" pitchFamily="2" charset="-78"/>
                  <a:sym typeface="Calibri"/>
                </a:rPr>
                <a:t>َ</a:t>
              </a:r>
              <a:r>
                <a:rPr lang="ar-SY" sz="2000" b="0" i="0" u="none" strike="noStrike" cap="none" dirty="0">
                  <a:solidFill>
                    <a:schemeClr val="dk1"/>
                  </a:solidFill>
                  <a:latin typeface="Scheherazade New" panose="01000600020000020003" pitchFamily="2" charset="-78"/>
                  <a:ea typeface="Scheherazade New" panose="01000600020000020003" pitchFamily="2" charset="-78"/>
                  <a:cs typeface="Scheherazade New" panose="01000600020000020003" pitchFamily="2" charset="-78"/>
                  <a:sym typeface="Calibri"/>
                </a:rPr>
                <a:t>ى الم</a:t>
              </a:r>
              <a:r>
                <a:rPr lang="ar-EG" sz="2000" b="0" i="0" u="none" strike="noStrike" cap="none" dirty="0">
                  <a:solidFill>
                    <a:schemeClr val="dk1"/>
                  </a:solidFill>
                  <a:latin typeface="Scheherazade New" panose="01000600020000020003" pitchFamily="2" charset="-78"/>
                  <a:ea typeface="Scheherazade New" panose="01000600020000020003" pitchFamily="2" charset="-78"/>
                  <a:cs typeface="Scheherazade New" panose="01000600020000020003" pitchFamily="2" charset="-78"/>
                  <a:sym typeface="Calibri"/>
                </a:rPr>
                <a:t>ُ</a:t>
              </a:r>
              <a:r>
                <a:rPr lang="ar-SY" sz="2000" b="0" i="0" u="none" strike="noStrike" cap="none" dirty="0">
                  <a:solidFill>
                    <a:schemeClr val="dk1"/>
                  </a:solidFill>
                  <a:latin typeface="Scheherazade New" panose="01000600020000020003" pitchFamily="2" charset="-78"/>
                  <a:ea typeface="Scheherazade New" panose="01000600020000020003" pitchFamily="2" charset="-78"/>
                  <a:cs typeface="Scheherazade New" panose="01000600020000020003" pitchFamily="2" charset="-78"/>
                  <a:sym typeface="Calibri"/>
                </a:rPr>
                <a:t>ؤنّ</a:t>
              </a:r>
              <a:r>
                <a:rPr lang="ar-EG" sz="2000" b="0" i="0" u="none" strike="noStrike" cap="none" dirty="0">
                  <a:solidFill>
                    <a:schemeClr val="dk1"/>
                  </a:solidFill>
                  <a:latin typeface="Scheherazade New" panose="01000600020000020003" pitchFamily="2" charset="-78"/>
                  <a:ea typeface="Scheherazade New" panose="01000600020000020003" pitchFamily="2" charset="-78"/>
                  <a:cs typeface="Scheherazade New" panose="01000600020000020003" pitchFamily="2" charset="-78"/>
                  <a:sym typeface="Calibri"/>
                </a:rPr>
                <a:t>َ</a:t>
              </a:r>
              <a:r>
                <a:rPr lang="ar-SY" sz="2000" b="0" i="0" u="none" strike="noStrike" cap="none" dirty="0">
                  <a:solidFill>
                    <a:schemeClr val="dk1"/>
                  </a:solidFill>
                  <a:latin typeface="Scheherazade New" panose="01000600020000020003" pitchFamily="2" charset="-78"/>
                  <a:ea typeface="Scheherazade New" panose="01000600020000020003" pitchFamily="2" charset="-78"/>
                  <a:cs typeface="Scheherazade New" panose="01000600020000020003" pitchFamily="2" charset="-78"/>
                  <a:sym typeface="Calibri"/>
                </a:rPr>
                <a:t>ث</a:t>
              </a:r>
              <a:endParaRPr sz="2000" b="0" i="0" u="none" strike="noStrike" cap="none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endParaRPr>
            </a:p>
          </p:txBody>
        </p:sp>
        <p:sp>
          <p:nvSpPr>
            <p:cNvPr id="118" name="Google Shape;118;p7"/>
            <p:cNvSpPr/>
            <p:nvPr/>
          </p:nvSpPr>
          <p:spPr>
            <a:xfrm>
              <a:off x="6646893" y="2625909"/>
              <a:ext cx="1087116" cy="690319"/>
            </a:xfrm>
            <a:prstGeom prst="roundRect">
              <a:avLst>
                <a:gd name="adj" fmla="val 10000"/>
              </a:avLst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r" rtl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9" name="Google Shape;119;p7"/>
            <p:cNvSpPr/>
            <p:nvPr/>
          </p:nvSpPr>
          <p:spPr>
            <a:xfrm>
              <a:off x="6767684" y="2740660"/>
              <a:ext cx="1087116" cy="690319"/>
            </a:xfrm>
            <a:prstGeom prst="roundRect">
              <a:avLst>
                <a:gd name="adj" fmla="val 10000"/>
              </a:avLst>
            </a:prstGeom>
            <a:solidFill>
              <a:schemeClr val="lt1">
                <a:alpha val="89019"/>
              </a:schemeClr>
            </a:solidFill>
            <a:ln w="9525" cap="flat" cmpd="sng">
              <a:solidFill>
                <a:schemeClr val="accent2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r" rtl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0" name="Google Shape;120;p7"/>
            <p:cNvSpPr txBox="1"/>
            <p:nvPr/>
          </p:nvSpPr>
          <p:spPr>
            <a:xfrm>
              <a:off x="6787903" y="2760879"/>
              <a:ext cx="1046678" cy="64988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60950" tIns="60950" rIns="60950" bIns="60950" anchor="ctr" anchorCtr="0">
              <a:noAutofit/>
            </a:bodyPr>
            <a:lstStyle/>
            <a:p>
              <a:pPr marL="0" marR="0" lvl="0" indent="0" algn="ctr" rtl="1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600"/>
                <a:buFont typeface="Arial"/>
                <a:buNone/>
              </a:pPr>
              <a:r>
                <a:rPr lang="ar-SY" sz="2400" b="0" i="0" u="none" strike="noStrike" cap="none" dirty="0">
                  <a:solidFill>
                    <a:schemeClr val="dk1"/>
                  </a:solidFill>
                  <a:latin typeface="Scheherazade New" panose="01000600020000020003" pitchFamily="2" charset="-78"/>
                  <a:ea typeface="Scheherazade New" panose="01000600020000020003" pitchFamily="2" charset="-78"/>
                  <a:cs typeface="Scheherazade New" panose="01000600020000020003" pitchFamily="2" charset="-78"/>
                  <a:sym typeface="Calibri"/>
                </a:rPr>
                <a:t>الل</a:t>
              </a:r>
              <a:r>
                <a:rPr lang="ar-EG" sz="2400" b="0" i="0" u="none" strike="noStrike" cap="none" dirty="0">
                  <a:solidFill>
                    <a:schemeClr val="dk1"/>
                  </a:solidFill>
                  <a:latin typeface="Scheherazade New" panose="01000600020000020003" pitchFamily="2" charset="-78"/>
                  <a:ea typeface="Scheherazade New" panose="01000600020000020003" pitchFamily="2" charset="-78"/>
                  <a:cs typeface="Scheherazade New" panose="01000600020000020003" pitchFamily="2" charset="-78"/>
                  <a:sym typeface="Calibri"/>
                </a:rPr>
                <a:t>َّ</a:t>
              </a:r>
              <a:r>
                <a:rPr lang="ar-SY" sz="2400" b="0" i="0" u="none" strike="noStrike" cap="none" dirty="0">
                  <a:solidFill>
                    <a:schemeClr val="dk1"/>
                  </a:solidFill>
                  <a:latin typeface="Scheherazade New" panose="01000600020000020003" pitchFamily="2" charset="-78"/>
                  <a:ea typeface="Scheherazade New" panose="01000600020000020003" pitchFamily="2" charset="-78"/>
                  <a:cs typeface="Scheherazade New" panose="01000600020000020003" pitchFamily="2" charset="-78"/>
                  <a:sym typeface="Calibri"/>
                </a:rPr>
                <a:t>ذان </a:t>
              </a:r>
              <a:endParaRPr sz="2400" b="0" i="0" u="none" strike="noStrike" cap="none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endParaRPr>
            </a:p>
          </p:txBody>
        </p:sp>
        <p:sp>
          <p:nvSpPr>
            <p:cNvPr id="121" name="Google Shape;121;p7"/>
            <p:cNvSpPr/>
            <p:nvPr/>
          </p:nvSpPr>
          <p:spPr>
            <a:xfrm>
              <a:off x="6646893" y="3632398"/>
              <a:ext cx="1087116" cy="690319"/>
            </a:xfrm>
            <a:prstGeom prst="roundRect">
              <a:avLst>
                <a:gd name="adj" fmla="val 10000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r" rtl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2" name="Google Shape;122;p7"/>
            <p:cNvSpPr/>
            <p:nvPr/>
          </p:nvSpPr>
          <p:spPr>
            <a:xfrm>
              <a:off x="6767684" y="3747150"/>
              <a:ext cx="1087116" cy="690319"/>
            </a:xfrm>
            <a:prstGeom prst="roundRect">
              <a:avLst>
                <a:gd name="adj" fmla="val 10000"/>
              </a:avLst>
            </a:prstGeom>
            <a:solidFill>
              <a:schemeClr val="lt1">
                <a:alpha val="89019"/>
              </a:schemeClr>
            </a:solidFill>
            <a:ln w="9525" cap="flat" cmpd="sng">
              <a:solidFill>
                <a:schemeClr val="accent3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r" rtl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3" name="Google Shape;123;p7"/>
            <p:cNvSpPr txBox="1"/>
            <p:nvPr/>
          </p:nvSpPr>
          <p:spPr>
            <a:xfrm>
              <a:off x="6787903" y="3767369"/>
              <a:ext cx="1046678" cy="64988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60950" tIns="60950" rIns="60950" bIns="60950" anchor="ctr" anchorCtr="0">
              <a:noAutofit/>
            </a:bodyPr>
            <a:lstStyle/>
            <a:p>
              <a:pPr marL="0" marR="0" lvl="0" indent="0" algn="ctr" rtl="1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600"/>
                <a:buFont typeface="Arial"/>
                <a:buNone/>
              </a:pPr>
              <a:r>
                <a:rPr lang="ar-SY" sz="2000" b="0" i="0" u="none" strike="noStrike" cap="none" dirty="0">
                  <a:solidFill>
                    <a:schemeClr val="dk1"/>
                  </a:solidFill>
                  <a:latin typeface="Scheherazade New" panose="01000600020000020003" pitchFamily="2" charset="-78"/>
                  <a:ea typeface="Scheherazade New" panose="01000600020000020003" pitchFamily="2" charset="-78"/>
                  <a:cs typeface="Scheherazade New" panose="01000600020000020003" pitchFamily="2" charset="-78"/>
                  <a:sym typeface="Calibri"/>
                </a:rPr>
                <a:t>الم</a:t>
              </a:r>
              <a:r>
                <a:rPr lang="ar-EG" sz="2000" b="0" i="0" u="none" strike="noStrike" cap="none" dirty="0">
                  <a:solidFill>
                    <a:schemeClr val="dk1"/>
                  </a:solidFill>
                  <a:latin typeface="Scheherazade New" panose="01000600020000020003" pitchFamily="2" charset="-78"/>
                  <a:ea typeface="Scheherazade New" panose="01000600020000020003" pitchFamily="2" charset="-78"/>
                  <a:cs typeface="Scheherazade New" panose="01000600020000020003" pitchFamily="2" charset="-78"/>
                  <a:sym typeface="Calibri"/>
                </a:rPr>
                <a:t>ُ</a:t>
              </a:r>
              <a:r>
                <a:rPr lang="ar-SY" sz="2000" b="0" i="0" u="none" strike="noStrike" cap="none" dirty="0">
                  <a:solidFill>
                    <a:schemeClr val="dk1"/>
                  </a:solidFill>
                  <a:latin typeface="Scheherazade New" panose="01000600020000020003" pitchFamily="2" charset="-78"/>
                  <a:ea typeface="Scheherazade New" panose="01000600020000020003" pitchFamily="2" charset="-78"/>
                  <a:cs typeface="Scheherazade New" panose="01000600020000020003" pitchFamily="2" charset="-78"/>
                  <a:sym typeface="Calibri"/>
                </a:rPr>
                <a:t>ثن</a:t>
              </a:r>
              <a:r>
                <a:rPr lang="ar-EG" sz="2000" b="0" i="0" u="none" strike="noStrike" cap="none" dirty="0">
                  <a:solidFill>
                    <a:schemeClr val="dk1"/>
                  </a:solidFill>
                  <a:latin typeface="Scheherazade New" panose="01000600020000020003" pitchFamily="2" charset="-78"/>
                  <a:ea typeface="Scheherazade New" panose="01000600020000020003" pitchFamily="2" charset="-78"/>
                  <a:cs typeface="Scheherazade New" panose="01000600020000020003" pitchFamily="2" charset="-78"/>
                  <a:sym typeface="Calibri"/>
                </a:rPr>
                <a:t>َّ</a:t>
              </a:r>
              <a:r>
                <a:rPr lang="ar-SY" sz="2000" b="0" i="0" u="none" strike="noStrike" cap="none" dirty="0">
                  <a:solidFill>
                    <a:schemeClr val="dk1"/>
                  </a:solidFill>
                  <a:latin typeface="Scheherazade New" panose="01000600020000020003" pitchFamily="2" charset="-78"/>
                  <a:ea typeface="Scheherazade New" panose="01000600020000020003" pitchFamily="2" charset="-78"/>
                  <a:cs typeface="Scheherazade New" panose="01000600020000020003" pitchFamily="2" charset="-78"/>
                  <a:sym typeface="Calibri"/>
                </a:rPr>
                <a:t>ى الم</a:t>
              </a:r>
              <a:r>
                <a:rPr lang="ar-EG" sz="2000" b="0" i="0" u="none" strike="noStrike" cap="none" dirty="0">
                  <a:solidFill>
                    <a:schemeClr val="dk1"/>
                  </a:solidFill>
                  <a:latin typeface="Scheherazade New" panose="01000600020000020003" pitchFamily="2" charset="-78"/>
                  <a:ea typeface="Scheherazade New" panose="01000600020000020003" pitchFamily="2" charset="-78"/>
                  <a:cs typeface="Scheherazade New" panose="01000600020000020003" pitchFamily="2" charset="-78"/>
                  <a:sym typeface="Calibri"/>
                </a:rPr>
                <a:t>ُ</a:t>
              </a:r>
              <a:r>
                <a:rPr lang="ar-SY" sz="2000" b="0" i="0" u="none" strike="noStrike" cap="none" dirty="0">
                  <a:solidFill>
                    <a:schemeClr val="dk1"/>
                  </a:solidFill>
                  <a:latin typeface="Scheherazade New" panose="01000600020000020003" pitchFamily="2" charset="-78"/>
                  <a:ea typeface="Scheherazade New" panose="01000600020000020003" pitchFamily="2" charset="-78"/>
                  <a:cs typeface="Scheherazade New" panose="01000600020000020003" pitchFamily="2" charset="-78"/>
                  <a:sym typeface="Calibri"/>
                </a:rPr>
                <a:t>ذك</a:t>
              </a:r>
              <a:r>
                <a:rPr lang="ar-EG" sz="2000" b="0" i="0" u="none" strike="noStrike" cap="none" dirty="0">
                  <a:solidFill>
                    <a:schemeClr val="dk1"/>
                  </a:solidFill>
                  <a:latin typeface="Scheherazade New" panose="01000600020000020003" pitchFamily="2" charset="-78"/>
                  <a:ea typeface="Scheherazade New" panose="01000600020000020003" pitchFamily="2" charset="-78"/>
                  <a:cs typeface="Scheherazade New" panose="01000600020000020003" pitchFamily="2" charset="-78"/>
                  <a:sym typeface="Calibri"/>
                </a:rPr>
                <a:t>َّ</a:t>
              </a:r>
              <a:r>
                <a:rPr lang="ar-SY" sz="2000" b="0" i="0" u="none" strike="noStrike" cap="none" dirty="0">
                  <a:solidFill>
                    <a:schemeClr val="dk1"/>
                  </a:solidFill>
                  <a:latin typeface="Scheherazade New" panose="01000600020000020003" pitchFamily="2" charset="-78"/>
                  <a:ea typeface="Scheherazade New" panose="01000600020000020003" pitchFamily="2" charset="-78"/>
                  <a:cs typeface="Scheherazade New" panose="01000600020000020003" pitchFamily="2" charset="-78"/>
                  <a:sym typeface="Calibri"/>
                </a:rPr>
                <a:t>ر </a:t>
              </a:r>
              <a:endParaRPr sz="2000" b="0" i="0" u="none" strike="noStrike" cap="none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endParaRPr>
            </a:p>
          </p:txBody>
        </p:sp>
        <p:sp>
          <p:nvSpPr>
            <p:cNvPr id="124" name="Google Shape;124;p7"/>
            <p:cNvSpPr/>
            <p:nvPr/>
          </p:nvSpPr>
          <p:spPr>
            <a:xfrm>
              <a:off x="7975592" y="2625909"/>
              <a:ext cx="1087116" cy="690319"/>
            </a:xfrm>
            <a:prstGeom prst="roundRect">
              <a:avLst>
                <a:gd name="adj" fmla="val 10000"/>
              </a:avLst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r" rtl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5" name="Google Shape;125;p7"/>
            <p:cNvSpPr/>
            <p:nvPr/>
          </p:nvSpPr>
          <p:spPr>
            <a:xfrm>
              <a:off x="8096383" y="2740660"/>
              <a:ext cx="1087116" cy="690319"/>
            </a:xfrm>
            <a:prstGeom prst="roundRect">
              <a:avLst>
                <a:gd name="adj" fmla="val 10000"/>
              </a:avLst>
            </a:prstGeom>
            <a:solidFill>
              <a:schemeClr val="lt1">
                <a:alpha val="89019"/>
              </a:schemeClr>
            </a:solidFill>
            <a:ln w="9525" cap="flat" cmpd="sng">
              <a:solidFill>
                <a:schemeClr val="accent2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r" rtl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6" name="Google Shape;126;p7"/>
            <p:cNvSpPr txBox="1"/>
            <p:nvPr/>
          </p:nvSpPr>
          <p:spPr>
            <a:xfrm>
              <a:off x="8116602" y="2760879"/>
              <a:ext cx="1046678" cy="64988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60950" tIns="60950" rIns="60950" bIns="60950" anchor="ctr" anchorCtr="0">
              <a:noAutofit/>
            </a:bodyPr>
            <a:lstStyle/>
            <a:p>
              <a:pPr marL="0" marR="0" lvl="0" indent="0" algn="ctr" rtl="1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600"/>
                <a:buFont typeface="Arial"/>
                <a:buNone/>
              </a:pPr>
              <a:r>
                <a:rPr lang="ar-SY" sz="2400" b="0" i="0" u="none" strike="noStrike" cap="none" dirty="0">
                  <a:solidFill>
                    <a:schemeClr val="dk1"/>
                  </a:solidFill>
                  <a:latin typeface="Scheherazade New" panose="01000600020000020003" pitchFamily="2" charset="-78"/>
                  <a:ea typeface="Scheherazade New" panose="01000600020000020003" pitchFamily="2" charset="-78"/>
                  <a:cs typeface="Scheherazade New" panose="01000600020000020003" pitchFamily="2" charset="-78"/>
                  <a:sym typeface="Calibri"/>
                </a:rPr>
                <a:t>التي </a:t>
              </a:r>
              <a:endParaRPr sz="2400" b="0" i="0" u="none" strike="noStrike" cap="none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endParaRPr>
            </a:p>
          </p:txBody>
        </p:sp>
        <p:sp>
          <p:nvSpPr>
            <p:cNvPr id="127" name="Google Shape;127;p7"/>
            <p:cNvSpPr/>
            <p:nvPr/>
          </p:nvSpPr>
          <p:spPr>
            <a:xfrm>
              <a:off x="7975592" y="3632398"/>
              <a:ext cx="1087116" cy="690319"/>
            </a:xfrm>
            <a:prstGeom prst="roundRect">
              <a:avLst>
                <a:gd name="adj" fmla="val 10000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r" rtl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8" name="Google Shape;128;p7"/>
            <p:cNvSpPr/>
            <p:nvPr/>
          </p:nvSpPr>
          <p:spPr>
            <a:xfrm>
              <a:off x="8096383" y="3747150"/>
              <a:ext cx="1087116" cy="690319"/>
            </a:xfrm>
            <a:prstGeom prst="roundRect">
              <a:avLst>
                <a:gd name="adj" fmla="val 10000"/>
              </a:avLst>
            </a:prstGeom>
            <a:solidFill>
              <a:schemeClr val="lt1">
                <a:alpha val="89019"/>
              </a:schemeClr>
            </a:solidFill>
            <a:ln w="9525" cap="flat" cmpd="sng">
              <a:solidFill>
                <a:schemeClr val="accent3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r" rtl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9" name="Google Shape;129;p7"/>
            <p:cNvSpPr txBox="1"/>
            <p:nvPr/>
          </p:nvSpPr>
          <p:spPr>
            <a:xfrm>
              <a:off x="8116602" y="3767369"/>
              <a:ext cx="1046678" cy="64988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60950" tIns="60950" rIns="60950" bIns="60950" anchor="ctr" anchorCtr="0">
              <a:noAutofit/>
            </a:bodyPr>
            <a:lstStyle/>
            <a:p>
              <a:pPr marL="0" marR="0" lvl="0" indent="0" algn="ctr" rtl="1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600"/>
                <a:buFont typeface="Arial"/>
                <a:buNone/>
              </a:pPr>
              <a:r>
                <a:rPr lang="ar-SY" sz="2000" b="0" i="0" u="none" strike="noStrike" cap="none" dirty="0">
                  <a:solidFill>
                    <a:schemeClr val="dk1"/>
                  </a:solidFill>
                  <a:latin typeface="Scheherazade New" panose="01000600020000020003" pitchFamily="2" charset="-78"/>
                  <a:ea typeface="Scheherazade New" panose="01000600020000020003" pitchFamily="2" charset="-78"/>
                  <a:cs typeface="Scheherazade New" panose="01000600020000020003" pitchFamily="2" charset="-78"/>
                  <a:sym typeface="Calibri"/>
                </a:rPr>
                <a:t>المفرد الم</a:t>
              </a:r>
              <a:r>
                <a:rPr lang="ar-EG" sz="2000" b="0" i="0" u="none" strike="noStrike" cap="none" dirty="0">
                  <a:solidFill>
                    <a:schemeClr val="dk1"/>
                  </a:solidFill>
                  <a:latin typeface="Scheherazade New" panose="01000600020000020003" pitchFamily="2" charset="-78"/>
                  <a:ea typeface="Scheherazade New" panose="01000600020000020003" pitchFamily="2" charset="-78"/>
                  <a:cs typeface="Scheherazade New" panose="01000600020000020003" pitchFamily="2" charset="-78"/>
                  <a:sym typeface="Calibri"/>
                </a:rPr>
                <a:t>ُ</a:t>
              </a:r>
              <a:r>
                <a:rPr lang="ar-SY" sz="2000" b="0" i="0" u="none" strike="noStrike" cap="none" dirty="0">
                  <a:solidFill>
                    <a:schemeClr val="dk1"/>
                  </a:solidFill>
                  <a:latin typeface="Scheherazade New" panose="01000600020000020003" pitchFamily="2" charset="-78"/>
                  <a:ea typeface="Scheherazade New" panose="01000600020000020003" pitchFamily="2" charset="-78"/>
                  <a:cs typeface="Scheherazade New" panose="01000600020000020003" pitchFamily="2" charset="-78"/>
                  <a:sym typeface="Calibri"/>
                </a:rPr>
                <a:t>ؤنّ</a:t>
              </a:r>
              <a:r>
                <a:rPr lang="ar-EG" sz="2000" b="0" i="0" u="none" strike="noStrike" cap="none" dirty="0">
                  <a:solidFill>
                    <a:schemeClr val="dk1"/>
                  </a:solidFill>
                  <a:latin typeface="Scheherazade New" panose="01000600020000020003" pitchFamily="2" charset="-78"/>
                  <a:ea typeface="Scheherazade New" panose="01000600020000020003" pitchFamily="2" charset="-78"/>
                  <a:cs typeface="Scheherazade New" panose="01000600020000020003" pitchFamily="2" charset="-78"/>
                  <a:sym typeface="Calibri"/>
                </a:rPr>
                <a:t>َ</a:t>
              </a:r>
              <a:r>
                <a:rPr lang="ar-SY" sz="2000" b="0" i="0" u="none" strike="noStrike" cap="none" dirty="0">
                  <a:solidFill>
                    <a:schemeClr val="dk1"/>
                  </a:solidFill>
                  <a:latin typeface="Scheherazade New" panose="01000600020000020003" pitchFamily="2" charset="-78"/>
                  <a:ea typeface="Scheherazade New" panose="01000600020000020003" pitchFamily="2" charset="-78"/>
                  <a:cs typeface="Scheherazade New" panose="01000600020000020003" pitchFamily="2" charset="-78"/>
                  <a:sym typeface="Calibri"/>
                </a:rPr>
                <a:t>ث</a:t>
              </a:r>
              <a:endParaRPr sz="2000" b="0" i="0" u="none" strike="noStrike" cap="none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endParaRPr>
            </a:p>
          </p:txBody>
        </p:sp>
        <p:sp>
          <p:nvSpPr>
            <p:cNvPr id="130" name="Google Shape;130;p7"/>
            <p:cNvSpPr/>
            <p:nvPr/>
          </p:nvSpPr>
          <p:spPr>
            <a:xfrm>
              <a:off x="9304290" y="2625909"/>
              <a:ext cx="1087116" cy="690319"/>
            </a:xfrm>
            <a:prstGeom prst="roundRect">
              <a:avLst>
                <a:gd name="adj" fmla="val 10000"/>
              </a:avLst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r" rtl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1" name="Google Shape;131;p7"/>
            <p:cNvSpPr/>
            <p:nvPr/>
          </p:nvSpPr>
          <p:spPr>
            <a:xfrm>
              <a:off x="9425081" y="2740660"/>
              <a:ext cx="1087116" cy="690319"/>
            </a:xfrm>
            <a:prstGeom prst="roundRect">
              <a:avLst>
                <a:gd name="adj" fmla="val 10000"/>
              </a:avLst>
            </a:prstGeom>
            <a:solidFill>
              <a:schemeClr val="lt1">
                <a:alpha val="89019"/>
              </a:schemeClr>
            </a:solidFill>
            <a:ln w="9525" cap="flat" cmpd="sng">
              <a:solidFill>
                <a:schemeClr val="accent2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r" rtl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2" name="Google Shape;132;p7"/>
            <p:cNvSpPr txBox="1"/>
            <p:nvPr/>
          </p:nvSpPr>
          <p:spPr>
            <a:xfrm>
              <a:off x="9445300" y="2760879"/>
              <a:ext cx="1046678" cy="64988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60950" tIns="60950" rIns="60950" bIns="60950" anchor="ctr" anchorCtr="0">
              <a:noAutofit/>
            </a:bodyPr>
            <a:lstStyle/>
            <a:p>
              <a:pPr marL="0" marR="0" lvl="0" indent="0" algn="ctr" rtl="1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600"/>
                <a:buFont typeface="Arial"/>
                <a:buNone/>
              </a:pPr>
              <a:r>
                <a:rPr lang="ar-SY" sz="2400" b="0" i="0" u="none" strike="noStrike" cap="none" dirty="0">
                  <a:solidFill>
                    <a:schemeClr val="dk1"/>
                  </a:solidFill>
                  <a:latin typeface="Scheherazade New" panose="01000600020000020003" pitchFamily="2" charset="-78"/>
                  <a:ea typeface="Scheherazade New" panose="01000600020000020003" pitchFamily="2" charset="-78"/>
                  <a:cs typeface="Scheherazade New" panose="01000600020000020003" pitchFamily="2" charset="-78"/>
                  <a:sym typeface="Calibri"/>
                </a:rPr>
                <a:t>الذي </a:t>
              </a:r>
              <a:endParaRPr sz="2400" b="0" i="0" u="none" strike="noStrike" cap="none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endParaRPr>
            </a:p>
          </p:txBody>
        </p:sp>
        <p:sp>
          <p:nvSpPr>
            <p:cNvPr id="133" name="Google Shape;133;p7"/>
            <p:cNvSpPr/>
            <p:nvPr/>
          </p:nvSpPr>
          <p:spPr>
            <a:xfrm>
              <a:off x="9304290" y="3632398"/>
              <a:ext cx="1087116" cy="690319"/>
            </a:xfrm>
            <a:prstGeom prst="roundRect">
              <a:avLst>
                <a:gd name="adj" fmla="val 10000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r" rtl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4" name="Google Shape;134;p7"/>
            <p:cNvSpPr/>
            <p:nvPr/>
          </p:nvSpPr>
          <p:spPr>
            <a:xfrm>
              <a:off x="9425081" y="3747150"/>
              <a:ext cx="1087116" cy="690319"/>
            </a:xfrm>
            <a:prstGeom prst="roundRect">
              <a:avLst>
                <a:gd name="adj" fmla="val 10000"/>
              </a:avLst>
            </a:prstGeom>
            <a:solidFill>
              <a:schemeClr val="lt1">
                <a:alpha val="89019"/>
              </a:schemeClr>
            </a:solidFill>
            <a:ln w="9525" cap="flat" cmpd="sng">
              <a:solidFill>
                <a:schemeClr val="accent3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r" rtl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5" name="Google Shape;135;p7"/>
            <p:cNvSpPr txBox="1"/>
            <p:nvPr/>
          </p:nvSpPr>
          <p:spPr>
            <a:xfrm>
              <a:off x="9445300" y="3767369"/>
              <a:ext cx="1046678" cy="64988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60950" tIns="60950" rIns="60950" bIns="60950" anchor="ctr" anchorCtr="0">
              <a:noAutofit/>
            </a:bodyPr>
            <a:lstStyle/>
            <a:p>
              <a:pPr marL="0" marR="0" lvl="0" indent="0" algn="ctr" rtl="1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600"/>
                <a:buFont typeface="Arial"/>
                <a:buNone/>
              </a:pPr>
              <a:r>
                <a:rPr lang="ar-SY" sz="2000" b="0" i="0" u="none" strike="noStrike" cap="none" dirty="0">
                  <a:solidFill>
                    <a:schemeClr val="dk1"/>
                  </a:solidFill>
                  <a:latin typeface="Scheherazade New" panose="01000600020000020003" pitchFamily="2" charset="-78"/>
                  <a:ea typeface="Scheherazade New" panose="01000600020000020003" pitchFamily="2" charset="-78"/>
                  <a:cs typeface="Scheherazade New" panose="01000600020000020003" pitchFamily="2" charset="-78"/>
                  <a:sym typeface="Calibri"/>
                </a:rPr>
                <a:t>المفرد الم</a:t>
              </a:r>
              <a:r>
                <a:rPr lang="ar-EG" sz="2000" b="0" i="0" u="none" strike="noStrike" cap="none" dirty="0">
                  <a:solidFill>
                    <a:schemeClr val="dk1"/>
                  </a:solidFill>
                  <a:latin typeface="Scheherazade New" panose="01000600020000020003" pitchFamily="2" charset="-78"/>
                  <a:ea typeface="Scheherazade New" panose="01000600020000020003" pitchFamily="2" charset="-78"/>
                  <a:cs typeface="Scheherazade New" panose="01000600020000020003" pitchFamily="2" charset="-78"/>
                  <a:sym typeface="Calibri"/>
                </a:rPr>
                <a:t>ُ</a:t>
              </a:r>
              <a:r>
                <a:rPr lang="ar-SY" sz="2000" b="0" i="0" u="none" strike="noStrike" cap="none" dirty="0">
                  <a:solidFill>
                    <a:schemeClr val="dk1"/>
                  </a:solidFill>
                  <a:latin typeface="Scheherazade New" panose="01000600020000020003" pitchFamily="2" charset="-78"/>
                  <a:ea typeface="Scheherazade New" panose="01000600020000020003" pitchFamily="2" charset="-78"/>
                  <a:cs typeface="Scheherazade New" panose="01000600020000020003" pitchFamily="2" charset="-78"/>
                  <a:sym typeface="Calibri"/>
                </a:rPr>
                <a:t>ذك</a:t>
              </a:r>
              <a:r>
                <a:rPr lang="ar-EG" sz="2000" b="0" i="0" u="none" strike="noStrike" cap="none" dirty="0">
                  <a:solidFill>
                    <a:schemeClr val="dk1"/>
                  </a:solidFill>
                  <a:latin typeface="Scheherazade New" panose="01000600020000020003" pitchFamily="2" charset="-78"/>
                  <a:ea typeface="Scheherazade New" panose="01000600020000020003" pitchFamily="2" charset="-78"/>
                  <a:cs typeface="Scheherazade New" panose="01000600020000020003" pitchFamily="2" charset="-78"/>
                  <a:sym typeface="Calibri"/>
                </a:rPr>
                <a:t>َّ</a:t>
              </a:r>
              <a:r>
                <a:rPr lang="ar-SY" sz="2000" b="0" i="0" u="none" strike="noStrike" cap="none" dirty="0">
                  <a:solidFill>
                    <a:schemeClr val="dk1"/>
                  </a:solidFill>
                  <a:latin typeface="Scheherazade New" panose="01000600020000020003" pitchFamily="2" charset="-78"/>
                  <a:ea typeface="Scheherazade New" panose="01000600020000020003" pitchFamily="2" charset="-78"/>
                  <a:cs typeface="Scheherazade New" panose="01000600020000020003" pitchFamily="2" charset="-78"/>
                  <a:sym typeface="Calibri"/>
                </a:rPr>
                <a:t>ر </a:t>
              </a:r>
              <a:endParaRPr sz="2000" b="0" i="0" u="none" strike="noStrike" cap="none" dirty="0">
                <a:solidFill>
                  <a:schemeClr val="dk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endParaRPr>
            </a:p>
          </p:txBody>
        </p:sp>
      </p:grpSp>
      <p:sp>
        <p:nvSpPr>
          <p:cNvPr id="3" name="TextBox 2">
            <a:extLst>
              <a:ext uri="{FF2B5EF4-FFF2-40B4-BE49-F238E27FC236}">
                <a16:creationId xmlns:a16="http://schemas.microsoft.com/office/drawing/2014/main" id="{36787FEF-2F14-285A-A200-4463D8CF339B}"/>
              </a:ext>
            </a:extLst>
          </p:cNvPr>
          <p:cNvSpPr txBox="1"/>
          <p:nvPr/>
        </p:nvSpPr>
        <p:spPr>
          <a:xfrm>
            <a:off x="71718" y="6306724"/>
            <a:ext cx="4303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267DADB5-0EE0-4B7D-BA1F-D5AABA6FE3D1}" type="slidenum">
              <a:rPr lang="en-CA" b="1" smtClean="0">
                <a:solidFill>
                  <a:schemeClr val="bg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</a:rPr>
              <a:pPr algn="ctr"/>
              <a:t>8</a:t>
            </a:fld>
            <a:endParaRPr lang="en-CA" b="1" dirty="0">
              <a:solidFill>
                <a:schemeClr val="bg1"/>
              </a:solidFill>
              <a:latin typeface="Scheherazade New" panose="01000600020000020003" pitchFamily="2" charset="-78"/>
              <a:ea typeface="Scheherazade New" panose="01000600020000020003" pitchFamily="2" charset="-78"/>
              <a:cs typeface="Scheherazade New" panose="01000600020000020003" pitchFamily="2" charset="-78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CA93835-C2A1-9644-2553-847A94DD0711}"/>
              </a:ext>
            </a:extLst>
          </p:cNvPr>
          <p:cNvSpPr txBox="1"/>
          <p:nvPr/>
        </p:nvSpPr>
        <p:spPr>
          <a:xfrm rot="16200000">
            <a:off x="-560217" y="2618251"/>
            <a:ext cx="178767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ar-EG" sz="1600" dirty="0">
                <a:solidFill>
                  <a:schemeClr val="bg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</a:rPr>
              <a:t>الأسماء الموصولة</a:t>
            </a:r>
            <a:r>
              <a:rPr lang="en-US" sz="1600" dirty="0">
                <a:solidFill>
                  <a:schemeClr val="bg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</a:rPr>
              <a:t> | B1</a:t>
            </a:r>
            <a:endParaRPr lang="en-CA" sz="1600" dirty="0">
              <a:solidFill>
                <a:schemeClr val="bg1"/>
              </a:solidFill>
              <a:latin typeface="Scheherazade New" panose="01000600020000020003" pitchFamily="2" charset="-78"/>
              <a:ea typeface="Scheherazade New" panose="01000600020000020003" pitchFamily="2" charset="-78"/>
              <a:cs typeface="Scheherazade New" panose="01000600020000020003" pitchFamily="2" charset="-78"/>
            </a:endParaRPr>
          </a:p>
        </p:txBody>
      </p:sp>
      <p:sp>
        <p:nvSpPr>
          <p:cNvPr id="6" name="Google Shape;40;p4">
            <a:extLst>
              <a:ext uri="{FF2B5EF4-FFF2-40B4-BE49-F238E27FC236}">
                <a16:creationId xmlns:a16="http://schemas.microsoft.com/office/drawing/2014/main" id="{8C974727-0963-B58F-1DBB-C3ECF86DA9C2}"/>
              </a:ext>
            </a:extLst>
          </p:cNvPr>
          <p:cNvSpPr txBox="1">
            <a:spLocks/>
          </p:cNvSpPr>
          <p:nvPr/>
        </p:nvSpPr>
        <p:spPr>
          <a:xfrm>
            <a:off x="1514475" y="101123"/>
            <a:ext cx="8286745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ctr" rtl="1">
              <a:buSzPts val="4800"/>
            </a:pPr>
            <a:r>
              <a:rPr lang="ar-EG" sz="4000" b="1" dirty="0">
                <a:solidFill>
                  <a:schemeClr val="lt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الأسماء الموصولة</a:t>
            </a:r>
            <a:endParaRPr lang="ar-SY" sz="4000" b="1" dirty="0">
              <a:solidFill>
                <a:schemeClr val="lt1"/>
              </a:solidFill>
              <a:latin typeface="Scheherazade New" panose="01000600020000020003" pitchFamily="2" charset="-78"/>
              <a:ea typeface="Scheherazade New" panose="01000600020000020003" pitchFamily="2" charset="-78"/>
              <a:cs typeface="Scheherazade New" panose="01000600020000020003" pitchFamily="2" charset="-78"/>
              <a:sym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p9"/>
          <p:cNvSpPr txBox="1">
            <a:spLocks noGrp="1"/>
          </p:cNvSpPr>
          <p:nvPr>
            <p:ph type="title"/>
          </p:nvPr>
        </p:nvSpPr>
        <p:spPr>
          <a:xfrm>
            <a:off x="1476375" y="111270"/>
            <a:ext cx="8324849" cy="12142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1">
              <a:buSzPts val="4800"/>
              <a:buFont typeface="Arial"/>
              <a:buNone/>
            </a:pPr>
            <a:r>
              <a:rPr lang="ar-SY" sz="3600" b="1" dirty="0">
                <a:solidFill>
                  <a:schemeClr val="lt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كيف ن</a:t>
            </a:r>
            <a:r>
              <a:rPr lang="ar-EG" sz="3600" b="1" dirty="0">
                <a:solidFill>
                  <a:schemeClr val="lt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ُ</a:t>
            </a:r>
            <a:r>
              <a:rPr lang="ar-SY" sz="3600" b="1" dirty="0">
                <a:solidFill>
                  <a:schemeClr val="lt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عر</a:t>
            </a:r>
            <a:r>
              <a:rPr lang="ar-EG" sz="3600" b="1" dirty="0">
                <a:solidFill>
                  <a:schemeClr val="lt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ِ</a:t>
            </a:r>
            <a:r>
              <a:rPr lang="ar-SY" sz="3600" b="1" dirty="0">
                <a:solidFill>
                  <a:schemeClr val="lt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ب الاسم الموصول؟ </a:t>
            </a:r>
            <a:endParaRPr sz="3600" b="1" dirty="0">
              <a:solidFill>
                <a:schemeClr val="lt1"/>
              </a:solidFill>
              <a:latin typeface="Scheherazade New" panose="01000600020000020003" pitchFamily="2" charset="-78"/>
              <a:ea typeface="Scheherazade New" panose="01000600020000020003" pitchFamily="2" charset="-78"/>
              <a:cs typeface="Scheherazade New" panose="01000600020000020003" pitchFamily="2" charset="-78"/>
              <a:sym typeface="Calibri"/>
            </a:endParaRPr>
          </a:p>
        </p:txBody>
      </p:sp>
      <p:sp>
        <p:nvSpPr>
          <p:cNvPr id="147" name="Google Shape;147;p9"/>
          <p:cNvSpPr/>
          <p:nvPr/>
        </p:nvSpPr>
        <p:spPr>
          <a:xfrm>
            <a:off x="7544955" y="1989570"/>
            <a:ext cx="1662545" cy="1054518"/>
          </a:xfrm>
          <a:prstGeom prst="rect">
            <a:avLst/>
          </a:prstGeom>
          <a:solidFill>
            <a:schemeClr val="accent2">
              <a:lumMod val="75000"/>
            </a:schemeClr>
          </a:solidFill>
          <a:ln w="12700" cap="flat" cmpd="sng">
            <a:solidFill>
              <a:srgbClr val="BA8C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ar-SY" sz="4000" b="0" i="0" u="none" strike="noStrike" cap="none" dirty="0">
                <a:solidFill>
                  <a:schemeClr val="lt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جاء </a:t>
            </a:r>
            <a:endParaRPr sz="4000" b="0" i="0" u="none" strike="noStrike" cap="none" dirty="0">
              <a:solidFill>
                <a:schemeClr val="lt1"/>
              </a:solidFill>
              <a:latin typeface="Scheherazade New" panose="01000600020000020003" pitchFamily="2" charset="-78"/>
              <a:ea typeface="Scheherazade New" panose="01000600020000020003" pitchFamily="2" charset="-78"/>
              <a:cs typeface="Scheherazade New" panose="01000600020000020003" pitchFamily="2" charset="-78"/>
              <a:sym typeface="Calibri"/>
            </a:endParaRPr>
          </a:p>
        </p:txBody>
      </p:sp>
      <p:sp>
        <p:nvSpPr>
          <p:cNvPr id="148" name="Google Shape;148;p9"/>
          <p:cNvSpPr/>
          <p:nvPr/>
        </p:nvSpPr>
        <p:spPr>
          <a:xfrm>
            <a:off x="5268192" y="1989570"/>
            <a:ext cx="1662545" cy="1054518"/>
          </a:xfrm>
          <a:prstGeom prst="rect">
            <a:avLst/>
          </a:prstGeom>
          <a:solidFill>
            <a:srgbClr val="9CC2E5"/>
          </a:solidFill>
          <a:ln w="12700" cap="flat" cmpd="sng">
            <a:solidFill>
              <a:srgbClr val="42719B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</a:pPr>
            <a:r>
              <a:rPr lang="ar-SY" sz="4400" b="0" i="0" u="none" strike="noStrike" cap="none" dirty="0">
                <a:solidFill>
                  <a:srgbClr val="C00000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الذي </a:t>
            </a:r>
            <a:endParaRPr sz="4400" b="0" i="0" u="none" strike="noStrike" cap="none" dirty="0">
              <a:solidFill>
                <a:srgbClr val="C00000"/>
              </a:solidFill>
              <a:latin typeface="Scheherazade New" panose="01000600020000020003" pitchFamily="2" charset="-78"/>
              <a:ea typeface="Scheherazade New" panose="01000600020000020003" pitchFamily="2" charset="-78"/>
              <a:cs typeface="Scheherazade New" panose="01000600020000020003" pitchFamily="2" charset="-78"/>
              <a:sym typeface="Calibri"/>
            </a:endParaRPr>
          </a:p>
        </p:txBody>
      </p:sp>
      <p:sp>
        <p:nvSpPr>
          <p:cNvPr id="149" name="Google Shape;149;p9"/>
          <p:cNvSpPr/>
          <p:nvPr/>
        </p:nvSpPr>
        <p:spPr>
          <a:xfrm>
            <a:off x="2894446" y="1989570"/>
            <a:ext cx="1662545" cy="1054518"/>
          </a:xfrm>
          <a:prstGeom prst="rect">
            <a:avLst/>
          </a:prstGeom>
          <a:solidFill>
            <a:schemeClr val="accent2">
              <a:lumMod val="75000"/>
            </a:schemeClr>
          </a:solidFill>
          <a:ln w="12700" cap="flat" cmpd="sng">
            <a:solidFill>
              <a:srgbClr val="BA8C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ar-SY" sz="4000" b="0" i="0" u="none" strike="noStrike" cap="none" dirty="0">
                <a:solidFill>
                  <a:schemeClr val="lt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ساعدك </a:t>
            </a:r>
            <a:endParaRPr sz="4000" b="0" i="0" u="none" strike="noStrike" cap="none" dirty="0">
              <a:solidFill>
                <a:schemeClr val="lt1"/>
              </a:solidFill>
              <a:latin typeface="Scheherazade New" panose="01000600020000020003" pitchFamily="2" charset="-78"/>
              <a:ea typeface="Scheherazade New" panose="01000600020000020003" pitchFamily="2" charset="-78"/>
              <a:cs typeface="Scheherazade New" panose="01000600020000020003" pitchFamily="2" charset="-78"/>
              <a:sym typeface="Calibri"/>
            </a:endParaRPr>
          </a:p>
        </p:txBody>
      </p:sp>
      <p:cxnSp>
        <p:nvCxnSpPr>
          <p:cNvPr id="150" name="Google Shape;150;p9"/>
          <p:cNvCxnSpPr/>
          <p:nvPr/>
        </p:nvCxnSpPr>
        <p:spPr>
          <a:xfrm>
            <a:off x="6099465" y="3167913"/>
            <a:ext cx="13853" cy="848173"/>
          </a:xfrm>
          <a:prstGeom prst="straightConnector1">
            <a:avLst/>
          </a:prstGeom>
          <a:noFill/>
          <a:ln w="57150" cap="flat" cmpd="sng">
            <a:solidFill>
              <a:schemeClr val="accent6"/>
            </a:solidFill>
            <a:prstDash val="solid"/>
            <a:miter lim="800000"/>
            <a:headEnd type="none" w="sm" len="sm"/>
            <a:tailEnd type="triangle" w="med" len="med"/>
          </a:ln>
        </p:spPr>
      </p:cxnSp>
      <p:sp>
        <p:nvSpPr>
          <p:cNvPr id="151" name="Google Shape;151;p9"/>
          <p:cNvSpPr/>
          <p:nvPr/>
        </p:nvSpPr>
        <p:spPr>
          <a:xfrm>
            <a:off x="3358573" y="4081607"/>
            <a:ext cx="5481781" cy="1728643"/>
          </a:xfrm>
          <a:prstGeom prst="rect">
            <a:avLst/>
          </a:prstGeom>
          <a:solidFill>
            <a:srgbClr val="C4E0B2"/>
          </a:solidFill>
          <a:ln w="12700" cap="flat" cmpd="sng">
            <a:solidFill>
              <a:srgbClr val="517E33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</a:pPr>
            <a:r>
              <a:rPr lang="ar-SY" sz="3200" b="0" i="0" u="none" strike="noStrike" cap="none" dirty="0">
                <a:solidFill>
                  <a:srgbClr val="002060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اسم موصول</a:t>
            </a:r>
            <a:r>
              <a:rPr lang="ar-SY" sz="3200" dirty="0">
                <a:solidFill>
                  <a:srgbClr val="002060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،</a:t>
            </a:r>
            <a:r>
              <a:rPr lang="ar-SY" sz="3200" b="0" i="0" u="none" strike="noStrike" cap="none" dirty="0">
                <a:solidFill>
                  <a:srgbClr val="002060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 مبنيّ</a:t>
            </a:r>
            <a:r>
              <a:rPr lang="ar-EG" sz="3200" b="0" i="0" u="none" strike="noStrike" cap="none" dirty="0">
                <a:solidFill>
                  <a:srgbClr val="002060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ٌ</a:t>
            </a:r>
            <a:r>
              <a:rPr lang="ar-SY" sz="3200" b="0" i="0" u="none" strike="noStrike" cap="none" dirty="0">
                <a:solidFill>
                  <a:srgbClr val="002060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 على السّ</a:t>
            </a:r>
            <a:r>
              <a:rPr lang="ar-EG" sz="3200" b="0" i="0" u="none" strike="noStrike" cap="none" dirty="0">
                <a:solidFill>
                  <a:srgbClr val="002060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ُ</a:t>
            </a:r>
            <a:r>
              <a:rPr lang="ar-SY" sz="3200" b="0" i="0" u="none" strike="noStrike" cap="none" dirty="0">
                <a:solidFill>
                  <a:srgbClr val="002060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كون</a:t>
            </a:r>
            <a:r>
              <a:rPr lang="ar-SY" sz="3200" dirty="0">
                <a:solidFill>
                  <a:srgbClr val="002060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،</a:t>
            </a:r>
            <a:endParaRPr sz="3200" dirty="0">
              <a:solidFill>
                <a:srgbClr val="002060"/>
              </a:solidFill>
              <a:latin typeface="Scheherazade New" panose="01000600020000020003" pitchFamily="2" charset="-78"/>
              <a:ea typeface="Scheherazade New" panose="01000600020000020003" pitchFamily="2" charset="-78"/>
              <a:cs typeface="Scheherazade New" panose="01000600020000020003" pitchFamily="2" charset="-78"/>
              <a:sym typeface="Calibri"/>
            </a:endParaRPr>
          </a:p>
          <a:p>
            <a:pPr marL="0" marR="0" lvl="0" indent="0" algn="ctr" rt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</a:pPr>
            <a:r>
              <a:rPr lang="ar-SY" sz="3200" b="0" i="0" u="none" strike="noStrike" cap="none" dirty="0">
                <a:solidFill>
                  <a:srgbClr val="002060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في محلّ</a:t>
            </a:r>
            <a:r>
              <a:rPr lang="ar-EG" sz="3200" b="0" i="0" u="none" strike="noStrike" cap="none" dirty="0">
                <a:solidFill>
                  <a:srgbClr val="002060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ِ</a:t>
            </a:r>
            <a:r>
              <a:rPr lang="ar-SY" sz="3200" b="0" i="0" u="none" strike="noStrike" cap="none" dirty="0">
                <a:solidFill>
                  <a:srgbClr val="002060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 رفع</a:t>
            </a:r>
            <a:r>
              <a:rPr lang="ar-EG" sz="3200" b="0" i="0" u="none" strike="noStrike" cap="none" dirty="0">
                <a:solidFill>
                  <a:srgbClr val="002060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ٍ</a:t>
            </a:r>
            <a:r>
              <a:rPr lang="ar-SY" sz="3200" b="0" i="0" u="none" strike="noStrike" cap="none" dirty="0">
                <a:solidFill>
                  <a:srgbClr val="002060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  <a:sym typeface="Calibri"/>
              </a:rPr>
              <a:t> فاعل.</a:t>
            </a:r>
            <a:endParaRPr sz="3200" b="0" i="0" u="none" strike="noStrike" cap="none" dirty="0">
              <a:solidFill>
                <a:srgbClr val="002060"/>
              </a:solidFill>
              <a:latin typeface="Scheherazade New" panose="01000600020000020003" pitchFamily="2" charset="-78"/>
              <a:ea typeface="Scheherazade New" panose="01000600020000020003" pitchFamily="2" charset="-78"/>
              <a:cs typeface="Scheherazade New" panose="01000600020000020003" pitchFamily="2" charset="-78"/>
              <a:sym typeface="Calibri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7B2AB5C-F966-01BC-C5A1-3D4C397BC8CC}"/>
              </a:ext>
            </a:extLst>
          </p:cNvPr>
          <p:cNvSpPr txBox="1"/>
          <p:nvPr/>
        </p:nvSpPr>
        <p:spPr>
          <a:xfrm>
            <a:off x="71718" y="6306724"/>
            <a:ext cx="4303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267DADB5-0EE0-4B7D-BA1F-D5AABA6FE3D1}" type="slidenum">
              <a:rPr lang="en-CA" b="1" smtClean="0">
                <a:solidFill>
                  <a:schemeClr val="bg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</a:rPr>
              <a:pPr algn="ctr"/>
              <a:t>9</a:t>
            </a:fld>
            <a:endParaRPr lang="en-CA" b="1" dirty="0">
              <a:solidFill>
                <a:schemeClr val="bg1"/>
              </a:solidFill>
              <a:latin typeface="Scheherazade New" panose="01000600020000020003" pitchFamily="2" charset="-78"/>
              <a:ea typeface="Scheherazade New" panose="01000600020000020003" pitchFamily="2" charset="-78"/>
              <a:cs typeface="Scheherazade New" panose="01000600020000020003" pitchFamily="2" charset="-78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BB98879-F278-F8CF-44EC-B0718468CF6B}"/>
              </a:ext>
            </a:extLst>
          </p:cNvPr>
          <p:cNvSpPr txBox="1"/>
          <p:nvPr/>
        </p:nvSpPr>
        <p:spPr>
          <a:xfrm rot="16200000">
            <a:off x="-560217" y="2618251"/>
            <a:ext cx="178767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ar-EG" sz="1600" dirty="0">
                <a:solidFill>
                  <a:schemeClr val="bg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</a:rPr>
              <a:t>الأسماء الموصولة</a:t>
            </a:r>
            <a:r>
              <a:rPr lang="en-US" sz="1600" dirty="0">
                <a:solidFill>
                  <a:schemeClr val="bg1"/>
                </a:solidFill>
                <a:latin typeface="Scheherazade New" panose="01000600020000020003" pitchFamily="2" charset="-78"/>
                <a:ea typeface="Scheherazade New" panose="01000600020000020003" pitchFamily="2" charset="-78"/>
                <a:cs typeface="Scheherazade New" panose="01000600020000020003" pitchFamily="2" charset="-78"/>
              </a:rPr>
              <a:t> | B1</a:t>
            </a:r>
            <a:endParaRPr lang="en-CA" sz="1600" dirty="0">
              <a:solidFill>
                <a:schemeClr val="bg1"/>
              </a:solidFill>
              <a:latin typeface="Scheherazade New" panose="01000600020000020003" pitchFamily="2" charset="-78"/>
              <a:ea typeface="Scheherazade New" panose="01000600020000020003" pitchFamily="2" charset="-78"/>
              <a:cs typeface="Scheherazade New" panose="01000600020000020003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7" grpId="0" animBg="1"/>
      <p:bldP spid="148" grpId="0" animBg="1"/>
      <p:bldP spid="149" grpId="0" animBg="1"/>
      <p:bldP spid="151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301</TotalTime>
  <Words>995</Words>
  <Application>Microsoft Office PowerPoint</Application>
  <PresentationFormat>Widescreen</PresentationFormat>
  <Paragraphs>200</Paragraphs>
  <Slides>23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8" baseType="lpstr">
      <vt:lpstr>Arial</vt:lpstr>
      <vt:lpstr>Calibri</vt:lpstr>
      <vt:lpstr>Sakkal Majalla</vt:lpstr>
      <vt:lpstr>Scheherazade New</vt:lpstr>
      <vt:lpstr>Office Theme</vt:lpstr>
      <vt:lpstr>الاسم الموصول The relatives</vt:lpstr>
      <vt:lpstr>PowerPoint Presentation</vt:lpstr>
      <vt:lpstr>ما الاسم الموصول؟</vt:lpstr>
      <vt:lpstr>استخرِج الأسماء الموصولة</vt:lpstr>
      <vt:lpstr>اقرأ ولاحِظ</vt:lpstr>
      <vt:lpstr>PowerPoint Presentation</vt:lpstr>
      <vt:lpstr>PowerPoint Presentation</vt:lpstr>
      <vt:lpstr>PowerPoint Presentation</vt:lpstr>
      <vt:lpstr>كيف نُعرِب الاسم الموصول؟ </vt:lpstr>
      <vt:lpstr>PowerPoint Presentation</vt:lpstr>
      <vt:lpstr>PowerPoint Presentation</vt:lpstr>
      <vt:lpstr>أعرِب الأسماء الموصولة فيما يأتي:</vt:lpstr>
      <vt:lpstr>PowerPoint Presentation</vt:lpstr>
      <vt:lpstr>PowerPoint Presentation</vt:lpstr>
      <vt:lpstr>PowerPoint Presentation</vt:lpstr>
      <vt:lpstr>أعرِب الاسم الموصول فيما يأتي:</vt:lpstr>
      <vt:lpstr>اقرأ، ولاحِظ ما لونُه أحمر</vt:lpstr>
      <vt:lpstr>PowerPoint Presentation</vt:lpstr>
      <vt:lpstr>كيف نُعرِب جملة صِلَة الموصول؟</vt:lpstr>
      <vt:lpstr>استخرِج جملة صلة الموصول ممَّا يأتي، وبيِّن نوعها</vt:lpstr>
      <vt:lpstr>صِل الجملة بالاسم الموصول المناسب</vt:lpstr>
      <vt:lpstr>ضع الاسم الموصول المناسب: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Amro Ibrahim</dc:creator>
  <cp:lastModifiedBy>Dr. Ehab ATTA</cp:lastModifiedBy>
  <cp:revision>52</cp:revision>
  <dcterms:created xsi:type="dcterms:W3CDTF">2020-09-13T16:40:33Z</dcterms:created>
  <dcterms:modified xsi:type="dcterms:W3CDTF">2025-12-21T18:57:45Z</dcterms:modified>
</cp:coreProperties>
</file>