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خُطْبَة الوَدَاعِ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F214A-FA24-4B56-9401-C0C1CDD7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2" y="2974555"/>
            <a:ext cx="11304976" cy="9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E4E6C-14DC-4552-A570-1448035A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3" y="2875403"/>
            <a:ext cx="11770554" cy="11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D5F4D-1700-445A-A9B9-B1943981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" y="2885294"/>
            <a:ext cx="11244548" cy="10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3FEED-B4F7-4293-A44E-8E6C4500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9" y="2789346"/>
            <a:ext cx="11619122" cy="12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B1584-4011-471D-A968-079ABAFB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8" y="1721000"/>
            <a:ext cx="11046244" cy="34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7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617A1-7421-4AC9-94A8-1F25DCA7F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4" y="2060154"/>
            <a:ext cx="11162872" cy="37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42C83-2EAF-416A-8C70-3DE1B3DC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81" y="1839820"/>
            <a:ext cx="10129638" cy="35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AD7914-B8CC-400E-98F3-5F9D860E5FAB}"/>
              </a:ext>
            </a:extLst>
          </p:cNvPr>
          <p:cNvGrpSpPr/>
          <p:nvPr/>
        </p:nvGrpSpPr>
        <p:grpSpPr>
          <a:xfrm>
            <a:off x="99175" y="1958009"/>
            <a:ext cx="11993649" cy="2671308"/>
            <a:chOff x="99175" y="1958009"/>
            <a:chExt cx="11993649" cy="26713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D78343-CE72-4D34-8E79-3E9C5A50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75" y="2228682"/>
              <a:ext cx="11993649" cy="240063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E0D1A6-E8DC-4055-A79A-25A2779C66BD}"/>
                </a:ext>
              </a:extLst>
            </p:cNvPr>
            <p:cNvSpPr/>
            <p:nvPr/>
          </p:nvSpPr>
          <p:spPr>
            <a:xfrm>
              <a:off x="99175" y="1958009"/>
              <a:ext cx="5417042" cy="1113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5714999" y="3252554"/>
            <a:ext cx="6264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55A52-1CA4-40E8-B5F3-5919AF08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5"/>
            <a:ext cx="12192000" cy="184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0D44F-FABB-411E-87F6-6E162DAD3209}"/>
              </a:ext>
            </a:extLst>
          </p:cNvPr>
          <p:cNvSpPr/>
          <p:nvPr/>
        </p:nvSpPr>
        <p:spPr>
          <a:xfrm>
            <a:off x="6420677" y="2505075"/>
            <a:ext cx="81525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98702-5EC1-4353-A866-D70D3C03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71604"/>
            <a:ext cx="11850754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230FB-4450-400E-9674-AAA67337BAF6}"/>
              </a:ext>
            </a:extLst>
          </p:cNvPr>
          <p:cNvSpPr/>
          <p:nvPr/>
        </p:nvSpPr>
        <p:spPr>
          <a:xfrm>
            <a:off x="8905460" y="2688481"/>
            <a:ext cx="1073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258DD-E25D-4273-AA66-FC8E25F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800262"/>
            <a:ext cx="12022228" cy="125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F9AC9-24B5-4571-A48C-6DD29117F18C}"/>
              </a:ext>
            </a:extLst>
          </p:cNvPr>
          <p:cNvSpPr/>
          <p:nvPr/>
        </p:nvSpPr>
        <p:spPr>
          <a:xfrm>
            <a:off x="6987209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CC67D-613D-4810-91D8-9F732121538D}"/>
              </a:ext>
            </a:extLst>
          </p:cNvPr>
          <p:cNvSpPr/>
          <p:nvPr/>
        </p:nvSpPr>
        <p:spPr>
          <a:xfrm>
            <a:off x="1600200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D2982-A8D1-4DAF-A3D2-F3611FBA5A68}"/>
              </a:ext>
            </a:extLst>
          </p:cNvPr>
          <p:cNvSpPr/>
          <p:nvPr/>
        </p:nvSpPr>
        <p:spPr>
          <a:xfrm>
            <a:off x="9551503" y="3519682"/>
            <a:ext cx="10836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28E6C-C221-4EB2-8681-D38DBE23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2452551"/>
            <a:ext cx="12012701" cy="1952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9D7B8-C2A2-42F4-A46F-98D12BF0EF2C}"/>
              </a:ext>
            </a:extLst>
          </p:cNvPr>
          <p:cNvSpPr/>
          <p:nvPr/>
        </p:nvSpPr>
        <p:spPr>
          <a:xfrm>
            <a:off x="1725845" y="245255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54315-B57A-4221-BF11-52A34784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2790736"/>
            <a:ext cx="11698333" cy="1276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1CA08-28A5-4B36-AE8F-40BD5ECDEE2F}"/>
              </a:ext>
            </a:extLst>
          </p:cNvPr>
          <p:cNvSpPr/>
          <p:nvPr/>
        </p:nvSpPr>
        <p:spPr>
          <a:xfrm>
            <a:off x="7275443" y="3533008"/>
            <a:ext cx="9345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750D5-F14E-4F5F-8E23-51AD3CC75885}"/>
              </a:ext>
            </a:extLst>
          </p:cNvPr>
          <p:cNvSpPr/>
          <p:nvPr/>
        </p:nvSpPr>
        <p:spPr>
          <a:xfrm>
            <a:off x="5834269" y="3533008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2C45-DB1B-4F81-B767-B4F54CA331E1}"/>
              </a:ext>
            </a:extLst>
          </p:cNvPr>
          <p:cNvSpPr/>
          <p:nvPr/>
        </p:nvSpPr>
        <p:spPr>
          <a:xfrm>
            <a:off x="4035287" y="3533008"/>
            <a:ext cx="7456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9C7E-5CE7-4ABC-B61C-34CA4402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209630"/>
            <a:ext cx="11879333" cy="2438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A5405B-4FD1-4E90-A9AC-2552A32CF78F}"/>
              </a:ext>
            </a:extLst>
          </p:cNvPr>
          <p:cNvSpPr/>
          <p:nvPr/>
        </p:nvSpPr>
        <p:spPr>
          <a:xfrm>
            <a:off x="2633869" y="2209630"/>
            <a:ext cx="7755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5D56B-D834-4B37-8E37-A07F30DE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7" y="2666082"/>
            <a:ext cx="11887326" cy="15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محادثة عن: خُطْبَة الوَدَاعِ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54</cp:revision>
  <dcterms:created xsi:type="dcterms:W3CDTF">2020-09-13T16:40:33Z</dcterms:created>
  <dcterms:modified xsi:type="dcterms:W3CDTF">2026-01-04T19:21:56Z</dcterms:modified>
</cp:coreProperties>
</file>